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GB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GB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GB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GB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GB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GB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b="1" dirty="0" smtClean="0">
              <a:effectLst/>
            </a:rPr>
            <a:t>You may want to allocate one slide per competitor</a:t>
          </a:r>
          <a:endParaRPr lang="en-US" b="1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b="1" dirty="0" smtClean="0">
              <a:effectLst/>
            </a:rPr>
            <a:t>Your strengths relative to competitors</a:t>
          </a:r>
          <a:endParaRPr lang="en-US" b="1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b="1" dirty="0" smtClean="0">
              <a:effectLst/>
            </a:rPr>
            <a:t>Your weaknesses relative to competitors</a:t>
          </a:r>
          <a:endParaRPr lang="en-US" b="1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 dirty="0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 dirty="0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 dirty="0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 dirty="0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 dirty="0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 dirty="0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Project Overview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707904" y="2641650"/>
            <a:ext cx="4267696" cy="344690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Describe the project in non-technical terms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49881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176866" y="1988840"/>
            <a:ext cx="5400000" cy="34449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New technology being used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being adopted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specifically being ignored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Wingdings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