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 varScale="1">
        <p:scale>
          <a:sx n="92" d="100"/>
          <a:sy n="92" d="100"/>
        </p:scale>
        <p:origin x="37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</dgm:pt>
    <dgm:pt modelId="{5613AD81-F8EB-4DD9-92F7-84F1AEC136A0}" type="sibTrans" cxnId="{E5ACE233-4341-47B8-9D81-8A81D95AEA8A}">
      <dgm:prSet/>
      <dgm:spPr/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</dgm:pt>
    <dgm:pt modelId="{395555A6-827B-406B-B640-B5F139AA51A0}" type="sibTrans" cxnId="{176DFD7E-E9DB-407D-90B2-70E41DDA2A8B}">
      <dgm:prSet/>
      <dgm:spPr/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</dgm:pt>
    <dgm:pt modelId="{4D28ECA5-41BA-4B8B-BB5D-B1E94D98DB29}" type="sibTrans" cxnId="{4E9E33AD-833B-448B-ADF3-02DC76F3ED80}">
      <dgm:prSet/>
      <dgm:spPr/>
    </dgm:pt>
    <dgm:pt modelId="{2EACD1EC-2F5F-4A04-BCBC-A4A36B46BD5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9BE2E9E1-F6A4-4385-9FA9-046551BE6F60}" type="parTrans" cxnId="{32483405-885E-4120-820A-F09ACF650E5B}">
      <dgm:prSet/>
      <dgm:spPr/>
    </dgm:pt>
    <dgm:pt modelId="{A6BA3742-5BF9-455C-B33E-017B78CBAE01}" type="sibTrans" cxnId="{32483405-885E-4120-820A-F09ACF650E5B}">
      <dgm:prSet/>
      <dgm:spPr/>
    </dgm:pt>
    <dgm:pt modelId="{3DAF8FAA-CE91-4F3D-B468-E16D087B7235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ECF48BBD-40EF-40A4-80EE-C4627D03F3D0}" type="parTrans" cxnId="{85242DA3-81D8-4132-93AB-59D6AA620B69}">
      <dgm:prSet/>
      <dgm:spPr/>
    </dgm:pt>
    <dgm:pt modelId="{78410A1C-D892-470F-98AB-91F383CB5429}" type="sibTrans" cxnId="{85242DA3-81D8-4132-93AB-59D6AA620B69}">
      <dgm:prSet/>
      <dgm:spPr/>
    </dgm:pt>
    <dgm:pt modelId="{67405E6B-47D3-4166-BE7E-E663165CC2D7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42C1B6C1-92C9-450A-92E7-710512ACCF87}" type="parTrans" cxnId="{E3FFB259-90C1-44C9-BD8C-4375AD14A3E3}">
      <dgm:prSet/>
      <dgm:spPr/>
    </dgm:pt>
    <dgm:pt modelId="{5387D60B-E954-492F-A0B2-A1C696CC7F84}" type="sibTrans" cxnId="{E3FFB259-90C1-44C9-BD8C-4375AD14A3E3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5FB08E9-4035-4573-B39E-9B0FEF708C88}" type="pres">
      <dgm:prSet presAssocID="{79315155-EC85-42D7-AA65-44E7DB20C1DE}" presName="hierRoot1" presStyleCnt="0">
        <dgm:presLayoutVars>
          <dgm:hierBranch val="init"/>
        </dgm:presLayoutVars>
      </dgm:prSet>
      <dgm:spPr/>
    </dgm:pt>
    <dgm:pt modelId="{A5E33A67-AAFC-4F08-AEDD-4092B7454B23}" type="pres">
      <dgm:prSet presAssocID="{79315155-EC85-42D7-AA65-44E7DB20C1DE}" presName="rootComposite1" presStyleCnt="0"/>
      <dgm:spPr/>
    </dgm:pt>
    <dgm:pt modelId="{0EEE8E1F-8DE7-41E9-9424-39B699AE4FA6}" type="pres">
      <dgm:prSet presAssocID="{79315155-EC85-42D7-AA65-44E7DB20C1D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83F572D-4A92-484E-8EF7-87677D655DA4}" type="pres">
      <dgm:prSet presAssocID="{79315155-EC85-42D7-AA65-44E7DB20C1DE}" presName="rootConnector1" presStyleLbl="node1" presStyleIdx="0" presStyleCnt="0"/>
      <dgm:spPr/>
      <dgm:t>
        <a:bodyPr/>
        <a:lstStyle/>
        <a:p>
          <a:endParaRPr lang="en-AU"/>
        </a:p>
      </dgm:t>
    </dgm:pt>
    <dgm:pt modelId="{9FFBDD5C-BDA4-43EE-A8DA-0366393457EC}" type="pres">
      <dgm:prSet presAssocID="{79315155-EC85-42D7-AA65-44E7DB20C1DE}" presName="hierChild2" presStyleCnt="0"/>
      <dgm:spPr/>
    </dgm:pt>
    <dgm:pt modelId="{7AA17AC5-B263-4D2C-BB80-D2A18566C17D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AU"/>
        </a:p>
      </dgm:t>
    </dgm:pt>
    <dgm:pt modelId="{BE9E021B-395D-4600-911C-F358135D5014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E0D2BD26-2ED6-410A-8CAB-499ECE837663}" type="pres">
      <dgm:prSet presAssocID="{B9C0E78F-1914-463E-A522-236444465DA7}" presName="rootComposite" presStyleCnt="0"/>
      <dgm:spPr/>
    </dgm:pt>
    <dgm:pt modelId="{CC6C6FB8-CB11-4E54-9EC0-0629D817561D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20F6DE-22F0-4629-94FC-C0D70DCCACDA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AU"/>
        </a:p>
      </dgm:t>
    </dgm:pt>
    <dgm:pt modelId="{D0721367-27B9-4282-BC50-BF0402B9C1CC}" type="pres">
      <dgm:prSet presAssocID="{B9C0E78F-1914-463E-A522-236444465DA7}" presName="hierChild4" presStyleCnt="0"/>
      <dgm:spPr/>
    </dgm:pt>
    <dgm:pt modelId="{7B5A5FF1-BFFA-4D3E-8D99-7731214DD81F}" type="pres">
      <dgm:prSet presAssocID="{111D0BCE-7FBA-4224-A5BC-5AD76A43ED8D}" presName="Name37" presStyleLbl="parChTrans1D3" presStyleIdx="0" presStyleCnt="7"/>
      <dgm:spPr/>
    </dgm:pt>
    <dgm:pt modelId="{7D21D66E-1256-4BC6-961C-2117D341495C}" type="pres">
      <dgm:prSet presAssocID="{5DB8EE02-43DA-4930-8931-1537020F7EA0}" presName="hierRoot2" presStyleCnt="0">
        <dgm:presLayoutVars>
          <dgm:hierBranch val="init"/>
        </dgm:presLayoutVars>
      </dgm:prSet>
      <dgm:spPr/>
    </dgm:pt>
    <dgm:pt modelId="{B4CFEC06-9334-404C-905F-20F2804B9D97}" type="pres">
      <dgm:prSet presAssocID="{5DB8EE02-43DA-4930-8931-1537020F7EA0}" presName="rootComposite" presStyleCnt="0"/>
      <dgm:spPr/>
    </dgm:pt>
    <dgm:pt modelId="{4D5BA11F-7C78-47EF-8B03-27BB8263263C}" type="pres">
      <dgm:prSet presAssocID="{5DB8EE02-43DA-4930-8931-1537020F7EA0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1676D71-3A8A-4D52-8812-12EBC8229CD1}" type="pres">
      <dgm:prSet presAssocID="{5DB8EE02-43DA-4930-8931-1537020F7EA0}" presName="rootConnector" presStyleLbl="node3" presStyleIdx="0" presStyleCnt="5"/>
      <dgm:spPr/>
      <dgm:t>
        <a:bodyPr/>
        <a:lstStyle/>
        <a:p>
          <a:endParaRPr lang="en-AU"/>
        </a:p>
      </dgm:t>
    </dgm:pt>
    <dgm:pt modelId="{7FE30E0F-44C5-449A-AAF2-7108AEBC11DD}" type="pres">
      <dgm:prSet presAssocID="{5DB8EE02-43DA-4930-8931-1537020F7EA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5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4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F4090719-FC93-43D7-A7FA-C01FC196B41F}" type="pres">
      <dgm:prSet presAssocID="{9BE2E9E1-F6A4-4385-9FA9-046551BE6F60}" presName="Name37" presStyleLbl="parChTrans1D4" presStyleIdx="1" presStyleCnt="5"/>
      <dgm:spPr/>
    </dgm:pt>
    <dgm:pt modelId="{1759895A-890D-4AE4-838C-36CCBEB831FF}" type="pres">
      <dgm:prSet presAssocID="{2EACD1EC-2F5F-4A04-BCBC-A4A36B46BD52}" presName="hierRoot2" presStyleCnt="0">
        <dgm:presLayoutVars>
          <dgm:hierBranch val="init"/>
        </dgm:presLayoutVars>
      </dgm:prSet>
      <dgm:spPr/>
    </dgm:pt>
    <dgm:pt modelId="{EABA33F7-8F8E-43C2-AC47-CFE4E3BADD05}" type="pres">
      <dgm:prSet presAssocID="{2EACD1EC-2F5F-4A04-BCBC-A4A36B46BD52}" presName="rootComposite" presStyleCnt="0"/>
      <dgm:spPr/>
    </dgm:pt>
    <dgm:pt modelId="{E33AC1AC-2146-475B-9B31-7EBF99F64C9E}" type="pres">
      <dgm:prSet presAssocID="{2EACD1EC-2F5F-4A04-BCBC-A4A36B46BD52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F6EDA9A-5659-4AA3-8F8C-B56771CE83F3}" type="pres">
      <dgm:prSet presAssocID="{2EACD1EC-2F5F-4A04-BCBC-A4A36B46BD52}" presName="rootConnector" presStyleLbl="node4" presStyleIdx="1" presStyleCnt="4"/>
      <dgm:spPr/>
    </dgm:pt>
    <dgm:pt modelId="{28406116-8486-4F42-9A06-EA519C53239E}" type="pres">
      <dgm:prSet presAssocID="{2EACD1EC-2F5F-4A04-BCBC-A4A36B46BD52}" presName="hierChild4" presStyleCnt="0"/>
      <dgm:spPr/>
    </dgm:pt>
    <dgm:pt modelId="{AAF21646-CA73-473E-A073-C62A2A9EBC9E}" type="pres">
      <dgm:prSet presAssocID="{2EACD1EC-2F5F-4A04-BCBC-A4A36B46BD52}" presName="hierChild5" presStyleCnt="0"/>
      <dgm:spPr/>
    </dgm:pt>
    <dgm:pt modelId="{477582B9-6A13-4E1A-93EC-85C05C18A278}" type="pres">
      <dgm:prSet presAssocID="{5DB8EE02-43DA-4930-8931-1537020F7EA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7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5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7CA41CD4-F447-412D-8F4A-2CFDDE196081}" type="pres">
      <dgm:prSet presAssocID="{0EB6EB9D-39CE-4C1A-995E-3AE6D16AF403}" presName="Name37" presStyleLbl="parChTrans1D4" presStyleIdx="2" presStyleCnt="5"/>
      <dgm:spPr/>
      <dgm:t>
        <a:bodyPr/>
        <a:lstStyle/>
        <a:p>
          <a:endParaRPr lang="en-AU"/>
        </a:p>
      </dgm:t>
    </dgm:pt>
    <dgm:pt modelId="{46316381-4031-459E-ABB1-E7D7A20705BA}" type="pres">
      <dgm:prSet presAssocID="{91D10C17-072E-4CB2-9E99-DE0B5C7B2A4C}" presName="hierRoot2" presStyleCnt="0">
        <dgm:presLayoutVars>
          <dgm:hierBranch val="init"/>
        </dgm:presLayoutVars>
      </dgm:prSet>
      <dgm:spPr/>
    </dgm:pt>
    <dgm:pt modelId="{58456E35-EB4F-4A33-A3A8-D87A7D27D5F6}" type="pres">
      <dgm:prSet presAssocID="{91D10C17-072E-4CB2-9E99-DE0B5C7B2A4C}" presName="rootComposite" presStyleCnt="0"/>
      <dgm:spPr/>
    </dgm:pt>
    <dgm:pt modelId="{7138D9FB-5EF6-4B80-A6F8-6BF3914BB1B7}" type="pres">
      <dgm:prSet presAssocID="{91D10C17-072E-4CB2-9E99-DE0B5C7B2A4C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02897FF-FA78-43A1-8CC3-3372D963B5FB}" type="pres">
      <dgm:prSet presAssocID="{91D10C17-072E-4CB2-9E99-DE0B5C7B2A4C}" presName="rootConnector" presStyleLbl="node4" presStyleIdx="2" presStyleCnt="4"/>
      <dgm:spPr/>
      <dgm:t>
        <a:bodyPr/>
        <a:lstStyle/>
        <a:p>
          <a:endParaRPr lang="en-AU"/>
        </a:p>
      </dgm:t>
    </dgm:pt>
    <dgm:pt modelId="{7CB4C518-8199-4EE2-8EA5-83757F2C677D}" type="pres">
      <dgm:prSet presAssocID="{91D10C17-072E-4CB2-9E99-DE0B5C7B2A4C}" presName="hierChild4" presStyleCnt="0"/>
      <dgm:spPr/>
    </dgm:pt>
    <dgm:pt modelId="{8F860210-A584-4B91-A943-726374B6574E}" type="pres">
      <dgm:prSet presAssocID="{91D10C17-072E-4CB2-9E99-DE0B5C7B2A4C}" presName="hierChild5" presStyleCnt="0"/>
      <dgm:spPr/>
    </dgm:pt>
    <dgm:pt modelId="{0534592F-A489-48F7-8B4E-F958E759FEB9}" type="pres">
      <dgm:prSet presAssocID="{9EF773A1-5EFA-4934-952B-4993CB08FCFD}" presName="Name37" presStyleLbl="parChTrans1D4" presStyleIdx="3" presStyleCnt="5"/>
      <dgm:spPr/>
      <dgm:t>
        <a:bodyPr/>
        <a:lstStyle/>
        <a:p>
          <a:endParaRPr lang="en-AU"/>
        </a:p>
      </dgm:t>
    </dgm:pt>
    <dgm:pt modelId="{87E2EF62-6E3E-4541-A8CB-C1C4539E487B}" type="pres">
      <dgm:prSet presAssocID="{31ABA660-522B-4C76-ABC3-96E1DAA2FC8F}" presName="hierRoot2" presStyleCnt="0">
        <dgm:presLayoutVars>
          <dgm:hierBranch val="init"/>
        </dgm:presLayoutVars>
      </dgm:prSet>
      <dgm:spPr/>
    </dgm:pt>
    <dgm:pt modelId="{A7A216FD-5033-4D4C-9BD7-B229F7F5CF74}" type="pres">
      <dgm:prSet presAssocID="{31ABA660-522B-4C76-ABC3-96E1DAA2FC8F}" presName="rootComposite" presStyleCnt="0"/>
      <dgm:spPr/>
    </dgm:pt>
    <dgm:pt modelId="{245AA36F-177A-4858-8CE9-9F6B4026A2E3}" type="pres">
      <dgm:prSet presAssocID="{31ABA660-522B-4C76-ABC3-96E1DAA2FC8F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5689BD-7C62-4B57-A10E-68E4BFA0ACCD}" type="pres">
      <dgm:prSet presAssocID="{31ABA660-522B-4C76-ABC3-96E1DAA2FC8F}" presName="rootConnector" presStyleLbl="node4" presStyleIdx="3" presStyleCnt="4"/>
      <dgm:spPr/>
      <dgm:t>
        <a:bodyPr/>
        <a:lstStyle/>
        <a:p>
          <a:endParaRPr lang="en-AU"/>
        </a:p>
      </dgm:t>
    </dgm:pt>
    <dgm:pt modelId="{9B4AE2EE-A438-4B6C-92AC-DC349CCAFE9D}" type="pres">
      <dgm:prSet presAssocID="{31ABA660-522B-4C76-ABC3-96E1DAA2FC8F}" presName="hierChild4" presStyleCnt="0"/>
      <dgm:spPr/>
    </dgm:pt>
    <dgm:pt modelId="{C04ED1E1-B0B2-4579-9F8F-ECF3BC2F32F8}" type="pres">
      <dgm:prSet presAssocID="{31ABA660-522B-4C76-ABC3-96E1DAA2FC8F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7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5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C66C411D-9801-48DF-AB92-61D08D9FD281}" type="pres">
      <dgm:prSet presAssocID="{53519910-CD51-40B3-8295-D1C9AA81F453}" presName="Name37" presStyleLbl="parChTrans1D3" presStyleIdx="3" presStyleCnt="7"/>
      <dgm:spPr/>
    </dgm:pt>
    <dgm:pt modelId="{C64F8A11-A438-43CB-8B3A-3E11256BBD7F}" type="pres">
      <dgm:prSet presAssocID="{AF14650E-83C3-404E-B038-2595C32B800C}" presName="hierRoot2" presStyleCnt="0">
        <dgm:presLayoutVars>
          <dgm:hierBranch val="init"/>
        </dgm:presLayoutVars>
      </dgm:prSet>
      <dgm:spPr/>
    </dgm:pt>
    <dgm:pt modelId="{81402B62-CCE0-4A5C-AC39-C1799CA8441D}" type="pres">
      <dgm:prSet presAssocID="{AF14650E-83C3-404E-B038-2595C32B800C}" presName="rootComposite" presStyleCnt="0"/>
      <dgm:spPr/>
    </dgm:pt>
    <dgm:pt modelId="{17CB1D9D-1247-454C-BC7F-74ADCEF7DAED}" type="pres">
      <dgm:prSet presAssocID="{AF14650E-83C3-404E-B038-2595C32B800C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272E432-5BD1-4F08-B2B8-FCFF6F248C4A}" type="pres">
      <dgm:prSet presAssocID="{AF14650E-83C3-404E-B038-2595C32B800C}" presName="rootConnector" presStyleLbl="node3" presStyleIdx="3" presStyleCnt="5"/>
      <dgm:spPr/>
      <dgm:t>
        <a:bodyPr/>
        <a:lstStyle/>
        <a:p>
          <a:endParaRPr lang="en-AU"/>
        </a:p>
      </dgm:t>
    </dgm:pt>
    <dgm:pt modelId="{CA19C8C0-23A2-43AD-A22A-7D279809BC40}" type="pres">
      <dgm:prSet presAssocID="{AF14650E-83C3-404E-B038-2595C32B800C}" presName="hierChild4" presStyleCnt="0"/>
      <dgm:spPr/>
    </dgm:pt>
    <dgm:pt modelId="{7E29AEEF-9991-458E-BCF4-4B9DCBEF42EB}" type="pres">
      <dgm:prSet presAssocID="{AF14650E-83C3-404E-B038-2595C32B800C}" presName="hierChild5" presStyleCnt="0"/>
      <dgm:spPr/>
    </dgm:pt>
    <dgm:pt modelId="{7A24F209-DEC0-439C-A077-EA911CBB758F}" type="pres">
      <dgm:prSet presAssocID="{42C1B6C1-92C9-450A-92E7-710512ACCF87}" presName="Name111" presStyleLbl="parChTrans1D4" presStyleIdx="4" presStyleCnt="5"/>
      <dgm:spPr/>
    </dgm:pt>
    <dgm:pt modelId="{54FB1F52-D52C-4DED-94A9-5571D5087BE3}" type="pres">
      <dgm:prSet presAssocID="{67405E6B-47D3-4166-BE7E-E663165CC2D7}" presName="hierRoot3" presStyleCnt="0">
        <dgm:presLayoutVars>
          <dgm:hierBranch val="init"/>
        </dgm:presLayoutVars>
      </dgm:prSet>
      <dgm:spPr/>
    </dgm:pt>
    <dgm:pt modelId="{5C0A7213-44FE-4811-A6A0-DB12ABDB18A2}" type="pres">
      <dgm:prSet presAssocID="{67405E6B-47D3-4166-BE7E-E663165CC2D7}" presName="rootComposite3" presStyleCnt="0"/>
      <dgm:spPr/>
    </dgm:pt>
    <dgm:pt modelId="{2E49E074-14B5-4497-96D2-9480EEEB94D9}" type="pres">
      <dgm:prSet presAssocID="{67405E6B-47D3-4166-BE7E-E663165CC2D7}" presName="rootText3" presStyleLbl="asst3" presStyleIdx="0" presStyleCnt="1">
        <dgm:presLayoutVars>
          <dgm:chPref val="3"/>
        </dgm:presLayoutVars>
      </dgm:prSet>
      <dgm:spPr/>
    </dgm:pt>
    <dgm:pt modelId="{66F37DBA-5175-4E0F-B7DF-F91533DE3D8C}" type="pres">
      <dgm:prSet presAssocID="{67405E6B-47D3-4166-BE7E-E663165CC2D7}" presName="rootConnector3" presStyleLbl="asst3" presStyleIdx="0" presStyleCnt="1"/>
      <dgm:spPr/>
    </dgm:pt>
    <dgm:pt modelId="{A5C9E027-FFD7-429F-A0EA-FCBA68A67A47}" type="pres">
      <dgm:prSet presAssocID="{67405E6B-47D3-4166-BE7E-E663165CC2D7}" presName="hierChild6" presStyleCnt="0"/>
      <dgm:spPr/>
    </dgm:pt>
    <dgm:pt modelId="{85204CBF-2061-4960-9076-1308C76498F9}" type="pres">
      <dgm:prSet presAssocID="{67405E6B-47D3-4166-BE7E-E663165CC2D7}" presName="hierChild7" presStyleCnt="0"/>
      <dgm:spPr/>
    </dgm:pt>
    <dgm:pt modelId="{69C0DD31-5C62-44BF-BBD6-FFA799970719}" type="pres">
      <dgm:prSet presAssocID="{FD13BCD7-7C51-43C1-A34B-BCEA7F6E9051}" presName="Name37" presStyleLbl="parChTrans1D3" presStyleIdx="4" presStyleCnt="7"/>
      <dgm:spPr/>
      <dgm:t>
        <a:bodyPr/>
        <a:lstStyle/>
        <a:p>
          <a:endParaRPr lang="en-AU"/>
        </a:p>
      </dgm:t>
    </dgm:pt>
    <dgm:pt modelId="{762AA3BD-5986-4D47-96D5-7FB696439197}" type="pres">
      <dgm:prSet presAssocID="{603784D2-94C2-4C08-A3DB-02118A1F1BD5}" presName="hierRoot2" presStyleCnt="0">
        <dgm:presLayoutVars>
          <dgm:hierBranch val="init"/>
        </dgm:presLayoutVars>
      </dgm:prSet>
      <dgm:spPr/>
    </dgm:pt>
    <dgm:pt modelId="{B7962D81-D4F8-4401-8E6F-7667D22C6AF6}" type="pres">
      <dgm:prSet presAssocID="{603784D2-94C2-4C08-A3DB-02118A1F1BD5}" presName="rootComposite" presStyleCnt="0"/>
      <dgm:spPr/>
    </dgm:pt>
    <dgm:pt modelId="{6D8A9312-8067-46A2-9160-F2CFAD6F16A7}" type="pres">
      <dgm:prSet presAssocID="{603784D2-94C2-4C08-A3DB-02118A1F1BD5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C92FF9-F7DB-4F0C-92D6-ED95FC33EE0B}" type="pres">
      <dgm:prSet presAssocID="{603784D2-94C2-4C08-A3DB-02118A1F1BD5}" presName="rootConnector" presStyleLbl="node3" presStyleIdx="4" presStyleCnt="5"/>
      <dgm:spPr/>
      <dgm:t>
        <a:bodyPr/>
        <a:lstStyle/>
        <a:p>
          <a:endParaRPr lang="en-AU"/>
        </a:p>
      </dgm:t>
    </dgm:pt>
    <dgm:pt modelId="{FC348D20-09CC-47A2-AFE4-56C18AC97D54}" type="pres">
      <dgm:prSet presAssocID="{603784D2-94C2-4C08-A3DB-02118A1F1BD5}" presName="hierChild4" presStyleCnt="0"/>
      <dgm:spPr/>
    </dgm:pt>
    <dgm:pt modelId="{EC9E09BF-1195-49EB-87CA-B7C1C344D5A9}" type="pres">
      <dgm:prSet presAssocID="{603784D2-94C2-4C08-A3DB-02118A1F1BD5}" presName="hierChild5" presStyleCnt="0"/>
      <dgm:spPr/>
    </dgm:pt>
    <dgm:pt modelId="{97373A06-1512-49D5-8A45-22BC842CDCCD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5" presStyleCnt="7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2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79CF54B0-44FF-457A-B92C-254ED010B8D3}" type="pres">
      <dgm:prSet presAssocID="{ECF48BBD-40EF-40A4-80EE-C4627D03F3D0}" presName="Name111" presStyleLbl="parChTrans1D3" presStyleIdx="6" presStyleCnt="7"/>
      <dgm:spPr/>
    </dgm:pt>
    <dgm:pt modelId="{1D6160BA-3CA0-40CA-ADE9-52331A790249}" type="pres">
      <dgm:prSet presAssocID="{3DAF8FAA-CE91-4F3D-B468-E16D087B7235}" presName="hierRoot3" presStyleCnt="0">
        <dgm:presLayoutVars>
          <dgm:hierBranch val="init"/>
        </dgm:presLayoutVars>
      </dgm:prSet>
      <dgm:spPr/>
    </dgm:pt>
    <dgm:pt modelId="{22FE78FE-301D-4964-B56D-D7C2EE332480}" type="pres">
      <dgm:prSet presAssocID="{3DAF8FAA-CE91-4F3D-B468-E16D087B7235}" presName="rootComposite3" presStyleCnt="0"/>
      <dgm:spPr/>
    </dgm:pt>
    <dgm:pt modelId="{D208A52F-8EB8-4564-AEED-E08A48D20FA5}" type="pres">
      <dgm:prSet presAssocID="{3DAF8FAA-CE91-4F3D-B468-E16D087B7235}" presName="rootText3" presStyleLbl="asst2" presStyleIdx="1" presStyleCnt="2">
        <dgm:presLayoutVars>
          <dgm:chPref val="3"/>
        </dgm:presLayoutVars>
      </dgm:prSet>
      <dgm:spPr/>
    </dgm:pt>
    <dgm:pt modelId="{245B8911-29F5-4D03-9BD3-A8D17258B0C4}" type="pres">
      <dgm:prSet presAssocID="{3DAF8FAA-CE91-4F3D-B468-E16D087B7235}" presName="rootConnector3" presStyleLbl="asst2" presStyleIdx="1" presStyleCnt="2"/>
      <dgm:spPr/>
    </dgm:pt>
    <dgm:pt modelId="{20252A8A-2805-4E1F-B5F3-3977F1651255}" type="pres">
      <dgm:prSet presAssocID="{3DAF8FAA-CE91-4F3D-B468-E16D087B7235}" presName="hierChild6" presStyleCnt="0"/>
      <dgm:spPr/>
    </dgm:pt>
    <dgm:pt modelId="{9F5A7591-3EF3-4A17-9858-1658E7AFE61E}" type="pres">
      <dgm:prSet presAssocID="{3DAF8FAA-CE91-4F3D-B468-E16D087B7235}" presName="hierChild7" presStyleCnt="0"/>
      <dgm:spPr/>
    </dgm:pt>
    <dgm:pt modelId="{8DE6A3EC-03AE-4724-A768-19F6D79E9DD1}" type="pres">
      <dgm:prSet presAssocID="{79315155-EC85-42D7-AA65-44E7DB20C1DE}" presName="hierChild3" presStyleCnt="0"/>
      <dgm:spPr/>
    </dgm:pt>
  </dgm:ptLst>
  <dgm:cxnLst>
    <dgm:cxn modelId="{BECE3294-A9CD-4CD7-80CA-F7844DA2582D}" type="presOf" srcId="{31ABA660-522B-4C76-ABC3-96E1DAA2FC8F}" destId="{245AA36F-177A-4858-8CE9-9F6B4026A2E3}" srcOrd="0" destOrd="0" presId="urn:microsoft.com/office/officeart/2005/8/layout/orgChart1"/>
    <dgm:cxn modelId="{AA2E358C-6E23-40AC-86B0-61272BF633C8}" type="presOf" srcId="{69CAF409-E0A4-4012-BBE4-21B34A18206E}" destId="{E0A3AD1B-64D4-4246-9CD6-AE8CC2138145}" srcOrd="0" destOrd="0" presId="urn:microsoft.com/office/officeart/2005/8/layout/orgChart1"/>
    <dgm:cxn modelId="{69711EAA-9C42-4304-A7C1-F0AB6D144F39}" type="presOf" srcId="{B9C0E78F-1914-463E-A522-236444465DA7}" destId="{CC6C6FB8-CB11-4E54-9EC0-0629D817561D}" srcOrd="0" destOrd="0" presId="urn:microsoft.com/office/officeart/2005/8/layout/orgChart1"/>
    <dgm:cxn modelId="{AC6461FD-78FB-4A16-A7DF-3FE34B0870F4}" type="presOf" srcId="{9EF773A1-5EFA-4934-952B-4993CB08FCFD}" destId="{0534592F-A489-48F7-8B4E-F958E759FEB9}" srcOrd="0" destOrd="0" presId="urn:microsoft.com/office/officeart/2005/8/layout/orgChart1"/>
    <dgm:cxn modelId="{F19D455C-8226-4113-8855-FA15D24658E2}" type="presOf" srcId="{ECF48BBD-40EF-40A4-80EE-C4627D03F3D0}" destId="{79CF54B0-44FF-457A-B92C-254ED010B8D3}" srcOrd="0" destOrd="0" presId="urn:microsoft.com/office/officeart/2005/8/layout/orgChart1"/>
    <dgm:cxn modelId="{85B3DEBF-9C20-42A6-9C26-004C2575715B}" type="presOf" srcId="{92FABF0C-F016-4B62-A1C3-5170A747F23E}" destId="{4836149B-3958-4493-B830-634463EB044A}" srcOrd="0" destOrd="0" presId="urn:microsoft.com/office/officeart/2005/8/layout/orgChart1"/>
    <dgm:cxn modelId="{AD59BD23-8C51-4E4B-8FF4-830FC7275658}" type="presOf" srcId="{79315155-EC85-42D7-AA65-44E7DB20C1DE}" destId="{0EEE8E1F-8DE7-41E9-9424-39B699AE4FA6}" srcOrd="0" destOrd="0" presId="urn:microsoft.com/office/officeart/2005/8/layout/orgChart1"/>
    <dgm:cxn modelId="{E938001E-919F-4D98-95B6-0E447E25C6A7}" type="presOf" srcId="{9F3EA4EA-CE28-47D9-B27D-03AD4699FD27}" destId="{C7BE9737-982C-462B-94E6-A2BCF39C6CBE}" srcOrd="0" destOrd="0" presId="urn:microsoft.com/office/officeart/2005/8/layout/orgChart1"/>
    <dgm:cxn modelId="{47008135-3D19-4C86-8D71-7D7205EF5DB7}" type="presOf" srcId="{42C1B6C1-92C9-450A-92E7-710512ACCF87}" destId="{7A24F209-DEC0-439C-A077-EA911CBB758F}" srcOrd="0" destOrd="0" presId="urn:microsoft.com/office/officeart/2005/8/layout/orgChart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4ADBD794-0CED-4D33-B0BD-A17D38933D8C}" type="presOf" srcId="{6700062C-C32D-4408-BF7D-0C813B804700}" destId="{D6235294-B0ED-4EB5-A3D5-D41C65A8D448}" srcOrd="0" destOrd="0" presId="urn:microsoft.com/office/officeart/2005/8/layout/orgChart1"/>
    <dgm:cxn modelId="{15D79B25-64B5-4DA3-87C7-B2E909917FFB}" type="presOf" srcId="{98182752-62B0-4561-8781-147AFDC45536}" destId="{AF73ACCD-C3C2-4FD9-8C5D-3DD8FD728039}" srcOrd="1" destOrd="0" presId="urn:microsoft.com/office/officeart/2005/8/layout/orgChart1"/>
    <dgm:cxn modelId="{4E53E0C8-A81D-41AF-AAFA-062672607FD3}" type="presOf" srcId="{67405E6B-47D3-4166-BE7E-E663165CC2D7}" destId="{2E49E074-14B5-4497-96D2-9480EEEB94D9}" srcOrd="0" destOrd="0" presId="urn:microsoft.com/office/officeart/2005/8/layout/orgChart1"/>
    <dgm:cxn modelId="{CC7829F4-5B10-484A-AF73-37CCA093B46D}" type="presOf" srcId="{5DB8EE02-43DA-4930-8931-1537020F7EA0}" destId="{41676D71-3A8A-4D52-8812-12EBC8229CD1}" srcOrd="1" destOrd="0" presId="urn:microsoft.com/office/officeart/2005/8/layout/orgChart1"/>
    <dgm:cxn modelId="{A09FED57-3FED-48D2-ADDB-2B54183151E8}" type="presOf" srcId="{91D10C17-072E-4CB2-9E99-DE0B5C7B2A4C}" destId="{7138D9FB-5EF6-4B80-A6F8-6BF3914BB1B7}" srcOrd="0" destOrd="0" presId="urn:microsoft.com/office/officeart/2005/8/layout/orgChart1"/>
    <dgm:cxn modelId="{8E58DC55-5541-4485-88E9-B47BB2E0CF6C}" type="presOf" srcId="{AF14650E-83C3-404E-B038-2595C32B800C}" destId="{17CB1D9D-1247-454C-BC7F-74ADCEF7DAED}" srcOrd="0" destOrd="0" presId="urn:microsoft.com/office/officeart/2005/8/layout/orgChart1"/>
    <dgm:cxn modelId="{9E8DF720-7FA9-4BAF-A7E6-7A0CFA74318D}" type="presOf" srcId="{91D10C17-072E-4CB2-9E99-DE0B5C7B2A4C}" destId="{002897FF-FA78-43A1-8CC3-3372D963B5FB}" srcOrd="1" destOrd="0" presId="urn:microsoft.com/office/officeart/2005/8/layout/orgChart1"/>
    <dgm:cxn modelId="{AF0F6EFE-9594-4A3D-B0D2-5ABAD821848D}" type="presOf" srcId="{7F8A6698-8665-49B3-AE46-1A1454D2022E}" destId="{0CBA79BC-EB95-4413-9904-61CA29AC114D}" srcOrd="0" destOrd="0" presId="urn:microsoft.com/office/officeart/2005/8/layout/orgChart1"/>
    <dgm:cxn modelId="{D87C27F9-6DC9-4056-8BF5-4720E447F127}" type="presOf" srcId="{79315155-EC85-42D7-AA65-44E7DB20C1DE}" destId="{F83F572D-4A92-484E-8EF7-87677D655DA4}" srcOrd="1" destOrd="0" presId="urn:microsoft.com/office/officeart/2005/8/layout/orgChart1"/>
    <dgm:cxn modelId="{0414AF2D-7ABA-43EE-A5BA-0274B724D2C4}" type="presOf" srcId="{476398F4-48CA-4B12-B965-C653E2BC8068}" destId="{32AE7746-7B97-4FC7-8669-A6D50A49A34C}" srcOrd="0" destOrd="0" presId="urn:microsoft.com/office/officeart/2005/8/layout/orgChart1"/>
    <dgm:cxn modelId="{537A7BA8-BCEC-4AD9-A995-97EEBB256614}" type="presOf" srcId="{603784D2-94C2-4C08-A3DB-02118A1F1BD5}" destId="{56C92FF9-F7DB-4F0C-92D6-ED95FC33EE0B}" srcOrd="1" destOrd="0" presId="urn:microsoft.com/office/officeart/2005/8/layout/orgChart1"/>
    <dgm:cxn modelId="{E454789E-61A2-43EB-96ED-F402A75AC45D}" type="presOf" srcId="{3DAF8FAA-CE91-4F3D-B468-E16D087B7235}" destId="{245B8911-29F5-4D03-9BD3-A8D17258B0C4}" srcOrd="1" destOrd="0" presId="urn:microsoft.com/office/officeart/2005/8/layout/orgChart1"/>
    <dgm:cxn modelId="{36C1237C-D219-4C52-9287-69A563380D5A}" type="presOf" srcId="{69CAF409-E0A4-4012-BBE4-21B34A18206E}" destId="{4AB9C40F-22A2-4F32-90A8-70063F65C241}" srcOrd="1" destOrd="0" presId="urn:microsoft.com/office/officeart/2005/8/layout/orgChart1"/>
    <dgm:cxn modelId="{85242DA3-81D8-4132-93AB-59D6AA620B69}" srcId="{B9C0E78F-1914-463E-A522-236444465DA7}" destId="{3DAF8FAA-CE91-4F3D-B468-E16D087B7235}" srcOrd="6" destOrd="0" parTransId="{ECF48BBD-40EF-40A4-80EE-C4627D03F3D0}" sibTransId="{78410A1C-D892-470F-98AB-91F383CB5429}"/>
    <dgm:cxn modelId="{8BFC6ADB-C912-4797-BA8A-810CB3FE7AB9}" type="presOf" srcId="{B9C0E78F-1914-463E-A522-236444465DA7}" destId="{8C20F6DE-22F0-4629-94FC-C0D70DCCACDA}" srcOrd="1" destOrd="0" presId="urn:microsoft.com/office/officeart/2005/8/layout/orgChart1"/>
    <dgm:cxn modelId="{E418A5F5-3160-410A-ABA5-CB2A6C84D3BB}" type="presOf" srcId="{F3664904-12F8-48C7-A573-7698A4372007}" destId="{7AA17AC5-B263-4D2C-BB80-D2A18566C17D}" srcOrd="0" destOrd="0" presId="urn:microsoft.com/office/officeart/2005/8/layout/orgChart1"/>
    <dgm:cxn modelId="{38FF6BC5-B1F7-4B52-AC9A-D35FD4CDCC5C}" srcId="{B9C0E78F-1914-463E-A522-236444465DA7}" destId="{603784D2-94C2-4C08-A3DB-02118A1F1BD5}" srcOrd="5" destOrd="0" parTransId="{FD13BCD7-7C51-43C1-A34B-BCEA7F6E9051}" sibTransId="{78DBBB2C-5AAB-4D69-82ED-2D1B3E12BD83}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C85C2015-FE78-4F5D-8DD5-315076F179AA}" type="presOf" srcId="{9BE2E9E1-F6A4-4385-9FA9-046551BE6F60}" destId="{F4090719-FC93-43D7-A7FA-C01FC196B41F}" srcOrd="0" destOrd="0" presId="urn:microsoft.com/office/officeart/2005/8/layout/orgChart1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E3FFB259-90C1-44C9-BD8C-4375AD14A3E3}" srcId="{AF14650E-83C3-404E-B038-2595C32B800C}" destId="{67405E6B-47D3-4166-BE7E-E663165CC2D7}" srcOrd="0" destOrd="0" parTransId="{42C1B6C1-92C9-450A-92E7-710512ACCF87}" sibTransId="{5387D60B-E954-492F-A0B2-A1C696CC7F84}"/>
    <dgm:cxn modelId="{00FD73F6-6FB6-446E-B346-4A60DD08BD6E}" type="presOf" srcId="{AF14650E-83C3-404E-B038-2595C32B800C}" destId="{4272E432-5BD1-4F08-B2B8-FCFF6F248C4A}" srcOrd="1" destOrd="0" presId="urn:microsoft.com/office/officeart/2005/8/layout/orgChart1"/>
    <dgm:cxn modelId="{8C147469-21B6-4AA5-AAB0-A5ADDAFD5C4B}" type="presOf" srcId="{111D0BCE-7FBA-4224-A5BC-5AD76A43ED8D}" destId="{7B5A5FF1-BFFA-4D3E-8D99-7731214DD81F}" srcOrd="0" destOrd="0" presId="urn:microsoft.com/office/officeart/2005/8/layout/orgChart1"/>
    <dgm:cxn modelId="{E636F74A-95AC-4DAE-BAAB-EEC0F83833AE}" type="presOf" srcId="{5DB8EE02-43DA-4930-8931-1537020F7EA0}" destId="{4D5BA11F-7C78-47EF-8B03-27BB8263263C}" srcOrd="0" destOrd="0" presId="urn:microsoft.com/office/officeart/2005/8/layout/orgChart1"/>
    <dgm:cxn modelId="{B97429D3-8CA0-46C3-B2CD-78CF9303DFE6}" type="presOf" srcId="{FD13BCD7-7C51-43C1-A34B-BCEA7F6E9051}" destId="{69C0DD31-5C62-44BF-BBD6-FFA799970719}" srcOrd="0" destOrd="0" presId="urn:microsoft.com/office/officeart/2005/8/layout/orgChart1"/>
    <dgm:cxn modelId="{509932DF-D72C-440F-9169-52879B31CAB2}" type="presOf" srcId="{D61E94F1-0123-4400-A234-7898A7F25EE0}" destId="{9E44EAE3-5896-4917-8FD5-483D57CF35EB}" srcOrd="0" destOrd="0" presId="urn:microsoft.com/office/officeart/2005/8/layout/orgChart1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8C00569D-EE63-4312-B88A-A76FF3765618}" type="presOf" srcId="{31ABA660-522B-4C76-ABC3-96E1DAA2FC8F}" destId="{4A5689BD-7C62-4B57-A10E-68E4BFA0ACCD}" srcOrd="1" destOrd="0" presId="urn:microsoft.com/office/officeart/2005/8/layout/orgChart1"/>
    <dgm:cxn modelId="{4E9E33AD-833B-448B-ADF3-02DC76F3ED80}" srcId="{B9C0E78F-1914-463E-A522-236444465DA7}" destId="{AF14650E-83C3-404E-B038-2595C32B800C}" srcOrd="4" destOrd="0" parTransId="{53519910-CD51-40B3-8295-D1C9AA81F453}" sibTransId="{4D28ECA5-41BA-4B8B-BB5D-B1E94D98DB29}"/>
    <dgm:cxn modelId="{17431BF6-D71F-48CC-A698-EA7F072EE741}" type="presOf" srcId="{2EACD1EC-2F5F-4A04-BCBC-A4A36B46BD52}" destId="{4F6EDA9A-5659-4AA3-8F8C-B56771CE83F3}" srcOrd="1" destOrd="0" presId="urn:microsoft.com/office/officeart/2005/8/layout/orgChart1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2E5CF53A-4F5B-4B8D-946B-5ED84E5F9844}" type="presOf" srcId="{67405E6B-47D3-4166-BE7E-E663165CC2D7}" destId="{66F37DBA-5175-4E0F-B7DF-F91533DE3D8C}" srcOrd="1" destOrd="0" presId="urn:microsoft.com/office/officeart/2005/8/layout/orgChart1"/>
    <dgm:cxn modelId="{12A22F04-1963-4CE9-BDF8-E914C3767823}" type="presOf" srcId="{53519910-CD51-40B3-8295-D1C9AA81F453}" destId="{C66C411D-9801-48DF-AB92-61D08D9FD281}" srcOrd="0" destOrd="0" presId="urn:microsoft.com/office/officeart/2005/8/layout/orgChart1"/>
    <dgm:cxn modelId="{00E20FD6-6DCB-4B15-AD0D-200E5D7C55C3}" type="presOf" srcId="{603784D2-94C2-4C08-A3DB-02118A1F1BD5}" destId="{6D8A9312-8067-46A2-9160-F2CFAD6F16A7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D4F7961B-7383-4AB9-9418-89C68039F61B}" type="presOf" srcId="{7F8A6698-8665-49B3-AE46-1A1454D2022E}" destId="{6C6F15B1-5D8F-4A58-938D-577C3B3CCA05}" srcOrd="1" destOrd="0" presId="urn:microsoft.com/office/officeart/2005/8/layout/orgChart1"/>
    <dgm:cxn modelId="{6980A015-37C2-4C6B-B307-57E2AB0D3D08}" type="presOf" srcId="{3DAF8FAA-CE91-4F3D-B468-E16D087B7235}" destId="{D208A52F-8EB8-4564-AEED-E08A48D20FA5}" srcOrd="0" destOrd="0" presId="urn:microsoft.com/office/officeart/2005/8/layout/orgChart1"/>
    <dgm:cxn modelId="{C9A6ED70-FDAF-40E7-A217-07FA1C0ADC38}" type="presOf" srcId="{98182752-62B0-4561-8781-147AFDC45536}" destId="{CF5BA717-A976-424F-974A-5F7D0FF6A212}" srcOrd="0" destOrd="0" presId="urn:microsoft.com/office/officeart/2005/8/layout/orgChart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5E5D0BAA-5E74-4F8F-941C-DA923CEA91A8}" type="presOf" srcId="{6700062C-C32D-4408-BF7D-0C813B804700}" destId="{3AC19EAA-66F9-416D-8142-843DDF8012F4}" srcOrd="1" destOrd="0" presId="urn:microsoft.com/office/officeart/2005/8/layout/orgChart1"/>
    <dgm:cxn modelId="{C16A9071-B970-4BC8-B51C-30A7B10901C3}" type="presOf" srcId="{2EACD1EC-2F5F-4A04-BCBC-A4A36B46BD52}" destId="{E33AC1AC-2146-475B-9B31-7EBF99F64C9E}" srcOrd="0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5E786668-D8F0-4DCE-8DA7-93CC8455F440}" type="presOf" srcId="{0EB6EB9D-39CE-4C1A-995E-3AE6D16AF403}" destId="{7CA41CD4-F447-412D-8F4A-2CFDDE196081}" srcOrd="0" destOrd="0" presId="urn:microsoft.com/office/officeart/2005/8/layout/orgChart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C9F06A13-D58B-4EF9-80D6-A563ACC42CE2}" type="presParOf" srcId="{FDEF2CB4-BE06-4E14-BF44-6019B96FDCCB}" destId="{85FB08E9-4035-4573-B39E-9B0FEF708C88}" srcOrd="0" destOrd="0" presId="urn:microsoft.com/office/officeart/2005/8/layout/orgChart1"/>
    <dgm:cxn modelId="{1DDF0B28-3771-4CAB-972D-D1F63A4BDF29}" type="presParOf" srcId="{85FB08E9-4035-4573-B39E-9B0FEF708C88}" destId="{A5E33A67-AAFC-4F08-AEDD-4092B7454B23}" srcOrd="0" destOrd="0" presId="urn:microsoft.com/office/officeart/2005/8/layout/orgChart1"/>
    <dgm:cxn modelId="{5E30C0B0-CADA-4258-BC3C-4940BC8261D5}" type="presParOf" srcId="{A5E33A67-AAFC-4F08-AEDD-4092B7454B23}" destId="{0EEE8E1F-8DE7-41E9-9424-39B699AE4FA6}" srcOrd="0" destOrd="0" presId="urn:microsoft.com/office/officeart/2005/8/layout/orgChart1"/>
    <dgm:cxn modelId="{AE95A292-1AD3-4218-BE18-59AA3C6AB43E}" type="presParOf" srcId="{A5E33A67-AAFC-4F08-AEDD-4092B7454B23}" destId="{F83F572D-4A92-484E-8EF7-87677D655DA4}" srcOrd="1" destOrd="0" presId="urn:microsoft.com/office/officeart/2005/8/layout/orgChart1"/>
    <dgm:cxn modelId="{78E02074-BD37-4203-9F04-F03556FD24BF}" type="presParOf" srcId="{85FB08E9-4035-4573-B39E-9B0FEF708C88}" destId="{9FFBDD5C-BDA4-43EE-A8DA-0366393457EC}" srcOrd="1" destOrd="0" presId="urn:microsoft.com/office/officeart/2005/8/layout/orgChart1"/>
    <dgm:cxn modelId="{240600A2-8229-49DC-8737-2439AC55EEDF}" type="presParOf" srcId="{9FFBDD5C-BDA4-43EE-A8DA-0366393457EC}" destId="{7AA17AC5-B263-4D2C-BB80-D2A18566C17D}" srcOrd="0" destOrd="0" presId="urn:microsoft.com/office/officeart/2005/8/layout/orgChart1"/>
    <dgm:cxn modelId="{032676C5-B210-4250-A5C2-C50E0356C1FE}" type="presParOf" srcId="{9FFBDD5C-BDA4-43EE-A8DA-0366393457EC}" destId="{BE9E021B-395D-4600-911C-F358135D5014}" srcOrd="1" destOrd="0" presId="urn:microsoft.com/office/officeart/2005/8/layout/orgChart1"/>
    <dgm:cxn modelId="{991C7979-C397-4F55-815A-678A8EF07494}" type="presParOf" srcId="{BE9E021B-395D-4600-911C-F358135D5014}" destId="{E0D2BD26-2ED6-410A-8CAB-499ECE837663}" srcOrd="0" destOrd="0" presId="urn:microsoft.com/office/officeart/2005/8/layout/orgChart1"/>
    <dgm:cxn modelId="{3959BB9B-71B1-4880-B9DB-E57A5403558C}" type="presParOf" srcId="{E0D2BD26-2ED6-410A-8CAB-499ECE837663}" destId="{CC6C6FB8-CB11-4E54-9EC0-0629D817561D}" srcOrd="0" destOrd="0" presId="urn:microsoft.com/office/officeart/2005/8/layout/orgChart1"/>
    <dgm:cxn modelId="{EBF0A82A-1743-4103-8679-2F48E1C7944A}" type="presParOf" srcId="{E0D2BD26-2ED6-410A-8CAB-499ECE837663}" destId="{8C20F6DE-22F0-4629-94FC-C0D70DCCACDA}" srcOrd="1" destOrd="0" presId="urn:microsoft.com/office/officeart/2005/8/layout/orgChart1"/>
    <dgm:cxn modelId="{96E59F11-B173-4087-ADEA-325444E5B8D2}" type="presParOf" srcId="{BE9E021B-395D-4600-911C-F358135D5014}" destId="{D0721367-27B9-4282-BC50-BF0402B9C1CC}" srcOrd="1" destOrd="0" presId="urn:microsoft.com/office/officeart/2005/8/layout/orgChart1"/>
    <dgm:cxn modelId="{01CCC3B4-F9F4-4A84-B38E-EC3856C0F66E}" type="presParOf" srcId="{D0721367-27B9-4282-BC50-BF0402B9C1CC}" destId="{7B5A5FF1-BFFA-4D3E-8D99-7731214DD81F}" srcOrd="0" destOrd="0" presId="urn:microsoft.com/office/officeart/2005/8/layout/orgChart1"/>
    <dgm:cxn modelId="{2FE1B6CB-6E39-4FE4-B7F6-3DF93E54EEA7}" type="presParOf" srcId="{D0721367-27B9-4282-BC50-BF0402B9C1CC}" destId="{7D21D66E-1256-4BC6-961C-2117D341495C}" srcOrd="1" destOrd="0" presId="urn:microsoft.com/office/officeart/2005/8/layout/orgChart1"/>
    <dgm:cxn modelId="{88897E46-E636-4474-A2CD-7E4D3612094C}" type="presParOf" srcId="{7D21D66E-1256-4BC6-961C-2117D341495C}" destId="{B4CFEC06-9334-404C-905F-20F2804B9D97}" srcOrd="0" destOrd="0" presId="urn:microsoft.com/office/officeart/2005/8/layout/orgChart1"/>
    <dgm:cxn modelId="{3C49078C-F99C-43FD-BAF1-F5666701C84F}" type="presParOf" srcId="{B4CFEC06-9334-404C-905F-20F2804B9D97}" destId="{4D5BA11F-7C78-47EF-8B03-27BB8263263C}" srcOrd="0" destOrd="0" presId="urn:microsoft.com/office/officeart/2005/8/layout/orgChart1"/>
    <dgm:cxn modelId="{E3F3DF72-B9C3-431F-AE0F-873A2EA6DB67}" type="presParOf" srcId="{B4CFEC06-9334-404C-905F-20F2804B9D97}" destId="{41676D71-3A8A-4D52-8812-12EBC8229CD1}" srcOrd="1" destOrd="0" presId="urn:microsoft.com/office/officeart/2005/8/layout/orgChart1"/>
    <dgm:cxn modelId="{4F22BE0F-C725-49FF-AE5F-D767DA2F88F4}" type="presParOf" srcId="{7D21D66E-1256-4BC6-961C-2117D341495C}" destId="{7FE30E0F-44C5-449A-AAF2-7108AEBC11DD}" srcOrd="1" destOrd="0" presId="urn:microsoft.com/office/officeart/2005/8/layout/orgChart1"/>
    <dgm:cxn modelId="{BEDE68D7-7A11-435C-9A6D-54B4ED058971}" type="presParOf" srcId="{7FE30E0F-44C5-449A-AAF2-7108AEBC11DD}" destId="{C7BE9737-982C-462B-94E6-A2BCF39C6CBE}" srcOrd="0" destOrd="0" presId="urn:microsoft.com/office/officeart/2005/8/layout/orgChart1"/>
    <dgm:cxn modelId="{C3E1E9AB-9E4B-47C9-8A75-A6E8B66D769B}" type="presParOf" srcId="{7FE30E0F-44C5-449A-AAF2-7108AEBC11DD}" destId="{2EED8BA2-48DA-40B7-9A8F-BE2FDC49A006}" srcOrd="1" destOrd="0" presId="urn:microsoft.com/office/officeart/2005/8/layout/orgChart1"/>
    <dgm:cxn modelId="{2E23DDBD-99FD-4072-AACB-0807B50E2DF1}" type="presParOf" srcId="{2EED8BA2-48DA-40B7-9A8F-BE2FDC49A006}" destId="{8566C5D6-4BEF-44D1-827A-5ADD3F9430FE}" srcOrd="0" destOrd="0" presId="urn:microsoft.com/office/officeart/2005/8/layout/orgChart1"/>
    <dgm:cxn modelId="{D856AF9C-454E-47AF-BAA9-6184F0FB6337}" type="presParOf" srcId="{8566C5D6-4BEF-44D1-827A-5ADD3F9430FE}" destId="{0CBA79BC-EB95-4413-9904-61CA29AC114D}" srcOrd="0" destOrd="0" presId="urn:microsoft.com/office/officeart/2005/8/layout/orgChart1"/>
    <dgm:cxn modelId="{52FAB601-82D4-4FC1-9E01-AB8774DBE148}" type="presParOf" srcId="{8566C5D6-4BEF-44D1-827A-5ADD3F9430FE}" destId="{6C6F15B1-5D8F-4A58-938D-577C3B3CCA05}" srcOrd="1" destOrd="0" presId="urn:microsoft.com/office/officeart/2005/8/layout/orgChart1"/>
    <dgm:cxn modelId="{2147E7C0-5562-4F84-9268-BA7EA9B13F93}" type="presParOf" srcId="{2EED8BA2-48DA-40B7-9A8F-BE2FDC49A006}" destId="{755F4814-CE1E-49AD-8453-119C2EB58FE3}" srcOrd="1" destOrd="0" presId="urn:microsoft.com/office/officeart/2005/8/layout/orgChart1"/>
    <dgm:cxn modelId="{EBBB38FA-612F-4721-914C-DAE9B7C62F33}" type="presParOf" srcId="{2EED8BA2-48DA-40B7-9A8F-BE2FDC49A006}" destId="{60DED887-9C0B-4D19-8C82-B95BF59E10E7}" srcOrd="2" destOrd="0" presId="urn:microsoft.com/office/officeart/2005/8/layout/orgChart1"/>
    <dgm:cxn modelId="{B9623158-9750-4E39-AEAE-D871A01AEFC4}" type="presParOf" srcId="{7FE30E0F-44C5-449A-AAF2-7108AEBC11DD}" destId="{F4090719-FC93-43D7-A7FA-C01FC196B41F}" srcOrd="2" destOrd="0" presId="urn:microsoft.com/office/officeart/2005/8/layout/orgChart1"/>
    <dgm:cxn modelId="{F2FEA5CD-F5AB-468C-837E-59EAEB765F3A}" type="presParOf" srcId="{7FE30E0F-44C5-449A-AAF2-7108AEBC11DD}" destId="{1759895A-890D-4AE4-838C-36CCBEB831FF}" srcOrd="3" destOrd="0" presId="urn:microsoft.com/office/officeart/2005/8/layout/orgChart1"/>
    <dgm:cxn modelId="{837DDA5E-DDCA-458F-995A-109DAC1B5721}" type="presParOf" srcId="{1759895A-890D-4AE4-838C-36CCBEB831FF}" destId="{EABA33F7-8F8E-43C2-AC47-CFE4E3BADD05}" srcOrd="0" destOrd="0" presId="urn:microsoft.com/office/officeart/2005/8/layout/orgChart1"/>
    <dgm:cxn modelId="{2D57F11D-11F5-4E96-BCE9-344A1AEB29D9}" type="presParOf" srcId="{EABA33F7-8F8E-43C2-AC47-CFE4E3BADD05}" destId="{E33AC1AC-2146-475B-9B31-7EBF99F64C9E}" srcOrd="0" destOrd="0" presId="urn:microsoft.com/office/officeart/2005/8/layout/orgChart1"/>
    <dgm:cxn modelId="{5AD1D38E-5E8F-4173-8010-C669707BC58E}" type="presParOf" srcId="{EABA33F7-8F8E-43C2-AC47-CFE4E3BADD05}" destId="{4F6EDA9A-5659-4AA3-8F8C-B56771CE83F3}" srcOrd="1" destOrd="0" presId="urn:microsoft.com/office/officeart/2005/8/layout/orgChart1"/>
    <dgm:cxn modelId="{4A2173E2-16BF-4636-8AC1-996767FF2C5F}" type="presParOf" srcId="{1759895A-890D-4AE4-838C-36CCBEB831FF}" destId="{28406116-8486-4F42-9A06-EA519C53239E}" srcOrd="1" destOrd="0" presId="urn:microsoft.com/office/officeart/2005/8/layout/orgChart1"/>
    <dgm:cxn modelId="{98ED592D-E82B-4D43-BE2F-EA906C5B8180}" type="presParOf" srcId="{1759895A-890D-4AE4-838C-36CCBEB831FF}" destId="{AAF21646-CA73-473E-A073-C62A2A9EBC9E}" srcOrd="2" destOrd="0" presId="urn:microsoft.com/office/officeart/2005/8/layout/orgChart1"/>
    <dgm:cxn modelId="{8F7AC952-7856-4E08-8B70-21C44BF80109}" type="presParOf" srcId="{7D21D66E-1256-4BC6-961C-2117D341495C}" destId="{477582B9-6A13-4E1A-93EC-85C05C18A278}" srcOrd="2" destOrd="0" presId="urn:microsoft.com/office/officeart/2005/8/layout/orgChart1"/>
    <dgm:cxn modelId="{3F67F3C7-77DA-4EEC-B21B-EC68AEED7320}" type="presParOf" srcId="{D0721367-27B9-4282-BC50-BF0402B9C1CC}" destId="{4836149B-3958-4493-B830-634463EB044A}" srcOrd="2" destOrd="0" presId="urn:microsoft.com/office/officeart/2005/8/layout/orgChart1"/>
    <dgm:cxn modelId="{3FBE131C-927B-4758-BD34-ADA271969D41}" type="presParOf" srcId="{D0721367-27B9-4282-BC50-BF0402B9C1CC}" destId="{AF3FDDC9-5D1B-4AC5-A2FD-F19BFC38FB95}" srcOrd="3" destOrd="0" presId="urn:microsoft.com/office/officeart/2005/8/layout/orgChart1"/>
    <dgm:cxn modelId="{2948A2BB-F0D0-447E-876A-635ACD504865}" type="presParOf" srcId="{AF3FDDC9-5D1B-4AC5-A2FD-F19BFC38FB95}" destId="{81BCFB3C-1D4C-4BC2-BA8E-E14F4798275E}" srcOrd="0" destOrd="0" presId="urn:microsoft.com/office/officeart/2005/8/layout/orgChart1"/>
    <dgm:cxn modelId="{571E59AC-2CC8-440B-9A42-4CC20FEBC70D}" type="presParOf" srcId="{81BCFB3C-1D4C-4BC2-BA8E-E14F4798275E}" destId="{E0A3AD1B-64D4-4246-9CD6-AE8CC2138145}" srcOrd="0" destOrd="0" presId="urn:microsoft.com/office/officeart/2005/8/layout/orgChart1"/>
    <dgm:cxn modelId="{BFAEE3B9-AB9A-4DE1-B98F-BCF4C0C6B95D}" type="presParOf" srcId="{81BCFB3C-1D4C-4BC2-BA8E-E14F4798275E}" destId="{4AB9C40F-22A2-4F32-90A8-70063F65C241}" srcOrd="1" destOrd="0" presId="urn:microsoft.com/office/officeart/2005/8/layout/orgChart1"/>
    <dgm:cxn modelId="{53B43D8C-C1FB-4214-A925-3FF82BF43462}" type="presParOf" srcId="{AF3FDDC9-5D1B-4AC5-A2FD-F19BFC38FB95}" destId="{D8637533-0640-4139-9407-E716ACC1D0E9}" srcOrd="1" destOrd="0" presId="urn:microsoft.com/office/officeart/2005/8/layout/orgChart1"/>
    <dgm:cxn modelId="{88061B17-9378-4557-B3EB-DAA184D97001}" type="presParOf" srcId="{D8637533-0640-4139-9407-E716ACC1D0E9}" destId="{7CA41CD4-F447-412D-8F4A-2CFDDE196081}" srcOrd="0" destOrd="0" presId="urn:microsoft.com/office/officeart/2005/8/layout/orgChart1"/>
    <dgm:cxn modelId="{B367D324-7AD3-4F2B-A457-00863876C4FF}" type="presParOf" srcId="{D8637533-0640-4139-9407-E716ACC1D0E9}" destId="{46316381-4031-459E-ABB1-E7D7A20705BA}" srcOrd="1" destOrd="0" presId="urn:microsoft.com/office/officeart/2005/8/layout/orgChart1"/>
    <dgm:cxn modelId="{49EC13EC-1FC5-4253-B4E9-EBAE795278E6}" type="presParOf" srcId="{46316381-4031-459E-ABB1-E7D7A20705BA}" destId="{58456E35-EB4F-4A33-A3A8-D87A7D27D5F6}" srcOrd="0" destOrd="0" presId="urn:microsoft.com/office/officeart/2005/8/layout/orgChart1"/>
    <dgm:cxn modelId="{E4C01C7B-E7CA-4D72-BD1D-2919A84C350C}" type="presParOf" srcId="{58456E35-EB4F-4A33-A3A8-D87A7D27D5F6}" destId="{7138D9FB-5EF6-4B80-A6F8-6BF3914BB1B7}" srcOrd="0" destOrd="0" presId="urn:microsoft.com/office/officeart/2005/8/layout/orgChart1"/>
    <dgm:cxn modelId="{6E4C66B1-EEC8-47EA-99B8-D1EA799EB82B}" type="presParOf" srcId="{58456E35-EB4F-4A33-A3A8-D87A7D27D5F6}" destId="{002897FF-FA78-43A1-8CC3-3372D963B5FB}" srcOrd="1" destOrd="0" presId="urn:microsoft.com/office/officeart/2005/8/layout/orgChart1"/>
    <dgm:cxn modelId="{C35615BA-3597-4953-8706-E7B951C868C6}" type="presParOf" srcId="{46316381-4031-459E-ABB1-E7D7A20705BA}" destId="{7CB4C518-8199-4EE2-8EA5-83757F2C677D}" srcOrd="1" destOrd="0" presId="urn:microsoft.com/office/officeart/2005/8/layout/orgChart1"/>
    <dgm:cxn modelId="{19CE09FF-048B-4968-9D1C-AC4906D7D128}" type="presParOf" srcId="{46316381-4031-459E-ABB1-E7D7A20705BA}" destId="{8F860210-A584-4B91-A943-726374B6574E}" srcOrd="2" destOrd="0" presId="urn:microsoft.com/office/officeart/2005/8/layout/orgChart1"/>
    <dgm:cxn modelId="{8756AE1B-B5B3-4380-9707-605B2C437C68}" type="presParOf" srcId="{D8637533-0640-4139-9407-E716ACC1D0E9}" destId="{0534592F-A489-48F7-8B4E-F958E759FEB9}" srcOrd="2" destOrd="0" presId="urn:microsoft.com/office/officeart/2005/8/layout/orgChart1"/>
    <dgm:cxn modelId="{4AF44288-6380-4EA5-BFAF-20339911965D}" type="presParOf" srcId="{D8637533-0640-4139-9407-E716ACC1D0E9}" destId="{87E2EF62-6E3E-4541-A8CB-C1C4539E487B}" srcOrd="3" destOrd="0" presId="urn:microsoft.com/office/officeart/2005/8/layout/orgChart1"/>
    <dgm:cxn modelId="{E3F94F76-B649-462D-B4CF-A960F3F4A08B}" type="presParOf" srcId="{87E2EF62-6E3E-4541-A8CB-C1C4539E487B}" destId="{A7A216FD-5033-4D4C-9BD7-B229F7F5CF74}" srcOrd="0" destOrd="0" presId="urn:microsoft.com/office/officeart/2005/8/layout/orgChart1"/>
    <dgm:cxn modelId="{229BEC3A-8F94-46E1-A2DE-C6463162C705}" type="presParOf" srcId="{A7A216FD-5033-4D4C-9BD7-B229F7F5CF74}" destId="{245AA36F-177A-4858-8CE9-9F6B4026A2E3}" srcOrd="0" destOrd="0" presId="urn:microsoft.com/office/officeart/2005/8/layout/orgChart1"/>
    <dgm:cxn modelId="{24C3510A-02B3-415D-BED8-3247FB7E168C}" type="presParOf" srcId="{A7A216FD-5033-4D4C-9BD7-B229F7F5CF74}" destId="{4A5689BD-7C62-4B57-A10E-68E4BFA0ACCD}" srcOrd="1" destOrd="0" presId="urn:microsoft.com/office/officeart/2005/8/layout/orgChart1"/>
    <dgm:cxn modelId="{49350E66-EE72-453C-9D16-228D4F302F83}" type="presParOf" srcId="{87E2EF62-6E3E-4541-A8CB-C1C4539E487B}" destId="{9B4AE2EE-A438-4B6C-92AC-DC349CCAFE9D}" srcOrd="1" destOrd="0" presId="urn:microsoft.com/office/officeart/2005/8/layout/orgChart1"/>
    <dgm:cxn modelId="{5846DA78-EC28-4677-93D7-EE998F1301D0}" type="presParOf" srcId="{87E2EF62-6E3E-4541-A8CB-C1C4539E487B}" destId="{C04ED1E1-B0B2-4579-9F8F-ECF3BC2F32F8}" srcOrd="2" destOrd="0" presId="urn:microsoft.com/office/officeart/2005/8/layout/orgChart1"/>
    <dgm:cxn modelId="{FAC88581-A957-46B8-8298-08BCD85C29E3}" type="presParOf" srcId="{AF3FDDC9-5D1B-4AC5-A2FD-F19BFC38FB95}" destId="{DE13799A-FD06-454D-87BA-B18411B9BE81}" srcOrd="2" destOrd="0" presId="urn:microsoft.com/office/officeart/2005/8/layout/orgChart1"/>
    <dgm:cxn modelId="{7D49DD04-4636-432F-AC0F-FB3EB64CC396}" type="presParOf" srcId="{D0721367-27B9-4282-BC50-BF0402B9C1CC}" destId="{9E44EAE3-5896-4917-8FD5-483D57CF35EB}" srcOrd="4" destOrd="0" presId="urn:microsoft.com/office/officeart/2005/8/layout/orgChart1"/>
    <dgm:cxn modelId="{8C61D254-6C89-4C0C-808D-66118CB410F0}" type="presParOf" srcId="{D0721367-27B9-4282-BC50-BF0402B9C1CC}" destId="{0FAA2599-981C-41A2-AD74-5C880F6C833E}" srcOrd="5" destOrd="0" presId="urn:microsoft.com/office/officeart/2005/8/layout/orgChart1"/>
    <dgm:cxn modelId="{2BB607CA-3B5D-4620-B258-659F4574F0B4}" type="presParOf" srcId="{0FAA2599-981C-41A2-AD74-5C880F6C833E}" destId="{86E1C8B6-45A3-41C5-9C08-8AF8C91DFB4C}" srcOrd="0" destOrd="0" presId="urn:microsoft.com/office/officeart/2005/8/layout/orgChart1"/>
    <dgm:cxn modelId="{A125FC07-120B-4CBB-A347-4806FEF9DD71}" type="presParOf" srcId="{86E1C8B6-45A3-41C5-9C08-8AF8C91DFB4C}" destId="{CF5BA717-A976-424F-974A-5F7D0FF6A212}" srcOrd="0" destOrd="0" presId="urn:microsoft.com/office/officeart/2005/8/layout/orgChart1"/>
    <dgm:cxn modelId="{E25C43FA-7884-4DA2-8D93-8A9DE0EFF6EF}" type="presParOf" srcId="{86E1C8B6-45A3-41C5-9C08-8AF8C91DFB4C}" destId="{AF73ACCD-C3C2-4FD9-8C5D-3DD8FD728039}" srcOrd="1" destOrd="0" presId="urn:microsoft.com/office/officeart/2005/8/layout/orgChart1"/>
    <dgm:cxn modelId="{E7F71565-C9EE-41D0-A766-9E960991CE95}" type="presParOf" srcId="{0FAA2599-981C-41A2-AD74-5C880F6C833E}" destId="{015F744B-F564-4572-88EA-A961FEDD15A8}" srcOrd="1" destOrd="0" presId="urn:microsoft.com/office/officeart/2005/8/layout/orgChart1"/>
    <dgm:cxn modelId="{A756053C-E721-492B-B3B4-F9E4290E1FC0}" type="presParOf" srcId="{0FAA2599-981C-41A2-AD74-5C880F6C833E}" destId="{4F64F138-ACF5-4741-B219-DD9FD9E98F89}" srcOrd="2" destOrd="0" presId="urn:microsoft.com/office/officeart/2005/8/layout/orgChart1"/>
    <dgm:cxn modelId="{93476348-1AB0-4083-BBCC-940A5587C5B2}" type="presParOf" srcId="{D0721367-27B9-4282-BC50-BF0402B9C1CC}" destId="{C66C411D-9801-48DF-AB92-61D08D9FD281}" srcOrd="6" destOrd="0" presId="urn:microsoft.com/office/officeart/2005/8/layout/orgChart1"/>
    <dgm:cxn modelId="{A311FFE5-6A4F-4E40-B4D7-5BD117C1DB0F}" type="presParOf" srcId="{D0721367-27B9-4282-BC50-BF0402B9C1CC}" destId="{C64F8A11-A438-43CB-8B3A-3E11256BBD7F}" srcOrd="7" destOrd="0" presId="urn:microsoft.com/office/officeart/2005/8/layout/orgChart1"/>
    <dgm:cxn modelId="{73207297-185D-4859-A51D-859212075E58}" type="presParOf" srcId="{C64F8A11-A438-43CB-8B3A-3E11256BBD7F}" destId="{81402B62-CCE0-4A5C-AC39-C1799CA8441D}" srcOrd="0" destOrd="0" presId="urn:microsoft.com/office/officeart/2005/8/layout/orgChart1"/>
    <dgm:cxn modelId="{22D4550C-CAC9-435F-B673-C158FD9D4CD1}" type="presParOf" srcId="{81402B62-CCE0-4A5C-AC39-C1799CA8441D}" destId="{17CB1D9D-1247-454C-BC7F-74ADCEF7DAED}" srcOrd="0" destOrd="0" presId="urn:microsoft.com/office/officeart/2005/8/layout/orgChart1"/>
    <dgm:cxn modelId="{842D8475-7B8C-48EA-8ED2-80D75495390E}" type="presParOf" srcId="{81402B62-CCE0-4A5C-AC39-C1799CA8441D}" destId="{4272E432-5BD1-4F08-B2B8-FCFF6F248C4A}" srcOrd="1" destOrd="0" presId="urn:microsoft.com/office/officeart/2005/8/layout/orgChart1"/>
    <dgm:cxn modelId="{0C2C3F09-5B3F-452F-B878-081C88F495A6}" type="presParOf" srcId="{C64F8A11-A438-43CB-8B3A-3E11256BBD7F}" destId="{CA19C8C0-23A2-43AD-A22A-7D279809BC40}" srcOrd="1" destOrd="0" presId="urn:microsoft.com/office/officeart/2005/8/layout/orgChart1"/>
    <dgm:cxn modelId="{7D041974-33D3-4380-8C5A-407FE570E425}" type="presParOf" srcId="{C64F8A11-A438-43CB-8B3A-3E11256BBD7F}" destId="{7E29AEEF-9991-458E-BCF4-4B9DCBEF42EB}" srcOrd="2" destOrd="0" presId="urn:microsoft.com/office/officeart/2005/8/layout/orgChart1"/>
    <dgm:cxn modelId="{D21A6860-3136-446C-AA1D-1386489D0DB6}" type="presParOf" srcId="{7E29AEEF-9991-458E-BCF4-4B9DCBEF42EB}" destId="{7A24F209-DEC0-439C-A077-EA911CBB758F}" srcOrd="0" destOrd="0" presId="urn:microsoft.com/office/officeart/2005/8/layout/orgChart1"/>
    <dgm:cxn modelId="{04325F7F-9556-4C0D-8186-753E5A996ABD}" type="presParOf" srcId="{7E29AEEF-9991-458E-BCF4-4B9DCBEF42EB}" destId="{54FB1F52-D52C-4DED-94A9-5571D5087BE3}" srcOrd="1" destOrd="0" presId="urn:microsoft.com/office/officeart/2005/8/layout/orgChart1"/>
    <dgm:cxn modelId="{6B761257-AC53-465A-B6A0-7F603F1BD3AF}" type="presParOf" srcId="{54FB1F52-D52C-4DED-94A9-5571D5087BE3}" destId="{5C0A7213-44FE-4811-A6A0-DB12ABDB18A2}" srcOrd="0" destOrd="0" presId="urn:microsoft.com/office/officeart/2005/8/layout/orgChart1"/>
    <dgm:cxn modelId="{1CE8AEF9-29BF-4F3C-9629-D5B66D8F86EF}" type="presParOf" srcId="{5C0A7213-44FE-4811-A6A0-DB12ABDB18A2}" destId="{2E49E074-14B5-4497-96D2-9480EEEB94D9}" srcOrd="0" destOrd="0" presId="urn:microsoft.com/office/officeart/2005/8/layout/orgChart1"/>
    <dgm:cxn modelId="{1C3D0163-57E7-4A66-AEB4-29F2A873EE7C}" type="presParOf" srcId="{5C0A7213-44FE-4811-A6A0-DB12ABDB18A2}" destId="{66F37DBA-5175-4E0F-B7DF-F91533DE3D8C}" srcOrd="1" destOrd="0" presId="urn:microsoft.com/office/officeart/2005/8/layout/orgChart1"/>
    <dgm:cxn modelId="{3CB7CC7D-19DE-45EF-8741-2C5A47F5DCAC}" type="presParOf" srcId="{54FB1F52-D52C-4DED-94A9-5571D5087BE3}" destId="{A5C9E027-FFD7-429F-A0EA-FCBA68A67A47}" srcOrd="1" destOrd="0" presId="urn:microsoft.com/office/officeart/2005/8/layout/orgChart1"/>
    <dgm:cxn modelId="{C75F0A0B-7C31-445E-AF55-0BA05AA37DA5}" type="presParOf" srcId="{54FB1F52-D52C-4DED-94A9-5571D5087BE3}" destId="{85204CBF-2061-4960-9076-1308C76498F9}" srcOrd="2" destOrd="0" presId="urn:microsoft.com/office/officeart/2005/8/layout/orgChart1"/>
    <dgm:cxn modelId="{EDA8096B-782B-44EA-A50B-184CC7EFABCB}" type="presParOf" srcId="{D0721367-27B9-4282-BC50-BF0402B9C1CC}" destId="{69C0DD31-5C62-44BF-BBD6-FFA799970719}" srcOrd="8" destOrd="0" presId="urn:microsoft.com/office/officeart/2005/8/layout/orgChart1"/>
    <dgm:cxn modelId="{B3D338F4-6B8E-4DDF-B252-A688C3026641}" type="presParOf" srcId="{D0721367-27B9-4282-BC50-BF0402B9C1CC}" destId="{762AA3BD-5986-4D47-96D5-7FB696439197}" srcOrd="9" destOrd="0" presId="urn:microsoft.com/office/officeart/2005/8/layout/orgChart1"/>
    <dgm:cxn modelId="{E4C2A6D8-8EAD-4A41-A4DC-CE9FB997C6C8}" type="presParOf" srcId="{762AA3BD-5986-4D47-96D5-7FB696439197}" destId="{B7962D81-D4F8-4401-8E6F-7667D22C6AF6}" srcOrd="0" destOrd="0" presId="urn:microsoft.com/office/officeart/2005/8/layout/orgChart1"/>
    <dgm:cxn modelId="{19327254-1ED5-48B4-9DA0-341B46E685EC}" type="presParOf" srcId="{B7962D81-D4F8-4401-8E6F-7667D22C6AF6}" destId="{6D8A9312-8067-46A2-9160-F2CFAD6F16A7}" srcOrd="0" destOrd="0" presId="urn:microsoft.com/office/officeart/2005/8/layout/orgChart1"/>
    <dgm:cxn modelId="{1DD9917B-2C07-46A8-AD69-71D5E6090468}" type="presParOf" srcId="{B7962D81-D4F8-4401-8E6F-7667D22C6AF6}" destId="{56C92FF9-F7DB-4F0C-92D6-ED95FC33EE0B}" srcOrd="1" destOrd="0" presId="urn:microsoft.com/office/officeart/2005/8/layout/orgChart1"/>
    <dgm:cxn modelId="{5D2980F8-23A9-4AAD-A501-DFC8EBF1A372}" type="presParOf" srcId="{762AA3BD-5986-4D47-96D5-7FB696439197}" destId="{FC348D20-09CC-47A2-AFE4-56C18AC97D54}" srcOrd="1" destOrd="0" presId="urn:microsoft.com/office/officeart/2005/8/layout/orgChart1"/>
    <dgm:cxn modelId="{56A5312B-D3E9-4AE7-BDDA-9C867E59CC71}" type="presParOf" srcId="{762AA3BD-5986-4D47-96D5-7FB696439197}" destId="{EC9E09BF-1195-49EB-87CA-B7C1C344D5A9}" srcOrd="2" destOrd="0" presId="urn:microsoft.com/office/officeart/2005/8/layout/orgChart1"/>
    <dgm:cxn modelId="{F3ECCAAB-A473-453B-A1DA-7FED0DF0E327}" type="presParOf" srcId="{BE9E021B-395D-4600-911C-F358135D5014}" destId="{97373A06-1512-49D5-8A45-22BC842CDCCD}" srcOrd="2" destOrd="0" presId="urn:microsoft.com/office/officeart/2005/8/layout/orgChart1"/>
    <dgm:cxn modelId="{117F0003-B06F-40DF-9AB1-62090320B4FB}" type="presParOf" srcId="{97373A06-1512-49D5-8A45-22BC842CDCCD}" destId="{32AE7746-7B97-4FC7-8669-A6D50A49A34C}" srcOrd="0" destOrd="0" presId="urn:microsoft.com/office/officeart/2005/8/layout/orgChart1"/>
    <dgm:cxn modelId="{0CF18C55-10AB-4320-BF31-47977BF16C29}" type="presParOf" srcId="{97373A06-1512-49D5-8A45-22BC842CDCCD}" destId="{3B0977CE-F1BF-4136-A3CB-256D3A42378A}" srcOrd="1" destOrd="0" presId="urn:microsoft.com/office/officeart/2005/8/layout/orgChart1"/>
    <dgm:cxn modelId="{42777C39-4313-433E-90BD-5589478AA91D}" type="presParOf" srcId="{3B0977CE-F1BF-4136-A3CB-256D3A42378A}" destId="{DC0B9825-140E-4DE7-AD08-93ED1B6C3D0F}" srcOrd="0" destOrd="0" presId="urn:microsoft.com/office/officeart/2005/8/layout/orgChart1"/>
    <dgm:cxn modelId="{4AC319B5-CBCF-4229-BE72-84024D4CDFC5}" type="presParOf" srcId="{DC0B9825-140E-4DE7-AD08-93ED1B6C3D0F}" destId="{D6235294-B0ED-4EB5-A3D5-D41C65A8D448}" srcOrd="0" destOrd="0" presId="urn:microsoft.com/office/officeart/2005/8/layout/orgChart1"/>
    <dgm:cxn modelId="{7AD521E1-F49F-4EDC-90FA-005F2EEA4BA1}" type="presParOf" srcId="{DC0B9825-140E-4DE7-AD08-93ED1B6C3D0F}" destId="{3AC19EAA-66F9-416D-8142-843DDF8012F4}" srcOrd="1" destOrd="0" presId="urn:microsoft.com/office/officeart/2005/8/layout/orgChart1"/>
    <dgm:cxn modelId="{84BDD605-5679-4A4C-995E-437D63173B74}" type="presParOf" srcId="{3B0977CE-F1BF-4136-A3CB-256D3A42378A}" destId="{68C02297-82E2-4960-B20C-AF2E8F332A27}" srcOrd="1" destOrd="0" presId="urn:microsoft.com/office/officeart/2005/8/layout/orgChart1"/>
    <dgm:cxn modelId="{E8113BDF-D9F2-4848-A159-D6DAFFCB1DD4}" type="presParOf" srcId="{3B0977CE-F1BF-4136-A3CB-256D3A42378A}" destId="{C760E2D0-C8C3-4F6A-BF22-E9022A114360}" srcOrd="2" destOrd="0" presId="urn:microsoft.com/office/officeart/2005/8/layout/orgChart1"/>
    <dgm:cxn modelId="{6F47D919-8448-40A4-A7BD-910EFA275C46}" type="presParOf" srcId="{97373A06-1512-49D5-8A45-22BC842CDCCD}" destId="{79CF54B0-44FF-457A-B92C-254ED010B8D3}" srcOrd="2" destOrd="0" presId="urn:microsoft.com/office/officeart/2005/8/layout/orgChart1"/>
    <dgm:cxn modelId="{F27E3E81-3A4B-46FE-9E8D-74B5D2FCB1C0}" type="presParOf" srcId="{97373A06-1512-49D5-8A45-22BC842CDCCD}" destId="{1D6160BA-3CA0-40CA-ADE9-52331A790249}" srcOrd="3" destOrd="0" presId="urn:microsoft.com/office/officeart/2005/8/layout/orgChart1"/>
    <dgm:cxn modelId="{C6874BA1-94DB-4F0E-B4DD-D0BCFF7DC2F9}" type="presParOf" srcId="{1D6160BA-3CA0-40CA-ADE9-52331A790249}" destId="{22FE78FE-301D-4964-B56D-D7C2EE332480}" srcOrd="0" destOrd="0" presId="urn:microsoft.com/office/officeart/2005/8/layout/orgChart1"/>
    <dgm:cxn modelId="{79897FD2-C0FE-409C-81CE-1C329732EDF0}" type="presParOf" srcId="{22FE78FE-301D-4964-B56D-D7C2EE332480}" destId="{D208A52F-8EB8-4564-AEED-E08A48D20FA5}" srcOrd="0" destOrd="0" presId="urn:microsoft.com/office/officeart/2005/8/layout/orgChart1"/>
    <dgm:cxn modelId="{7E889B0E-A5DA-436A-B9C6-430234BF9ED1}" type="presParOf" srcId="{22FE78FE-301D-4964-B56D-D7C2EE332480}" destId="{245B8911-29F5-4D03-9BD3-A8D17258B0C4}" srcOrd="1" destOrd="0" presId="urn:microsoft.com/office/officeart/2005/8/layout/orgChart1"/>
    <dgm:cxn modelId="{58C531B0-AA6D-4700-83A8-E2967B82C547}" type="presParOf" srcId="{1D6160BA-3CA0-40CA-ADE9-52331A790249}" destId="{20252A8A-2805-4E1F-B5F3-3977F1651255}" srcOrd="1" destOrd="0" presId="urn:microsoft.com/office/officeart/2005/8/layout/orgChart1"/>
    <dgm:cxn modelId="{14560559-2673-479D-9782-D0106A6D3CDF}" type="presParOf" srcId="{1D6160BA-3CA0-40CA-ADE9-52331A790249}" destId="{9F5A7591-3EF3-4A17-9858-1658E7AFE61E}" srcOrd="2" destOrd="0" presId="urn:microsoft.com/office/officeart/2005/8/layout/orgChart1"/>
    <dgm:cxn modelId="{A9D9CC46-65F0-42C9-ADFA-042B685E5A16}" type="presParOf" srcId="{85FB08E9-4035-4573-B39E-9B0FEF708C88}" destId="{8DE6A3EC-03AE-4724-A768-19F6D79E9D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F54B0-44FF-457A-B92C-254ED010B8D3}">
      <dsp:nvSpPr>
        <dsp:cNvPr id="0" name=""/>
        <dsp:cNvSpPr/>
      </dsp:nvSpPr>
      <dsp:spPr>
        <a:xfrm>
          <a:off x="4963636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4882655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0DD31-5C62-44BF-BBD6-FFA799970719}">
      <dsp:nvSpPr>
        <dsp:cNvPr id="0" name=""/>
        <dsp:cNvSpPr/>
      </dsp:nvSpPr>
      <dsp:spPr>
        <a:xfrm>
          <a:off x="5009356" y="933534"/>
          <a:ext cx="1866416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866416" y="628565"/>
              </a:lnTo>
              <a:lnTo>
                <a:pt x="1866416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4F209-DEC0-439C-A077-EA911CBB758F}">
      <dsp:nvSpPr>
        <dsp:cNvPr id="0" name=""/>
        <dsp:cNvSpPr/>
      </dsp:nvSpPr>
      <dsp:spPr>
        <a:xfrm>
          <a:off x="5815863" y="202870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C411D-9801-48DF-AB92-61D08D9FD281}">
      <dsp:nvSpPr>
        <dsp:cNvPr id="0" name=""/>
        <dsp:cNvSpPr/>
      </dsp:nvSpPr>
      <dsp:spPr>
        <a:xfrm>
          <a:off x="5009356" y="933534"/>
          <a:ext cx="933208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933208" y="628565"/>
              </a:lnTo>
              <a:lnTo>
                <a:pt x="933208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4963636" y="933534"/>
          <a:ext cx="91440" cy="7095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4592F-A489-48F7-8B4E-F958E759FEB9}">
      <dsp:nvSpPr>
        <dsp:cNvPr id="0" name=""/>
        <dsp:cNvSpPr/>
      </dsp:nvSpPr>
      <dsp:spPr>
        <a:xfrm>
          <a:off x="3767649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41CD4-F447-412D-8F4A-2CFDDE196081}">
      <dsp:nvSpPr>
        <dsp:cNvPr id="0" name=""/>
        <dsp:cNvSpPr/>
      </dsp:nvSpPr>
      <dsp:spPr>
        <a:xfrm>
          <a:off x="3767649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076147" y="933534"/>
          <a:ext cx="933208" cy="709546"/>
        </a:xfrm>
        <a:custGeom>
          <a:avLst/>
          <a:gdLst/>
          <a:ahLst/>
          <a:cxnLst/>
          <a:rect l="0" t="0" r="0" b="0"/>
          <a:pathLst>
            <a:path>
              <a:moveTo>
                <a:pt x="933208" y="0"/>
              </a:moveTo>
              <a:lnTo>
                <a:pt x="933208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90719-FC93-43D7-A7FA-C01FC196B41F}">
      <dsp:nvSpPr>
        <dsp:cNvPr id="0" name=""/>
        <dsp:cNvSpPr/>
      </dsp:nvSpPr>
      <dsp:spPr>
        <a:xfrm>
          <a:off x="2834441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2834441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A5FF1-BFFA-4D3E-8D99-7731214DD81F}">
      <dsp:nvSpPr>
        <dsp:cNvPr id="0" name=""/>
        <dsp:cNvSpPr/>
      </dsp:nvSpPr>
      <dsp:spPr>
        <a:xfrm>
          <a:off x="3142939" y="933534"/>
          <a:ext cx="1866416" cy="709546"/>
        </a:xfrm>
        <a:custGeom>
          <a:avLst/>
          <a:gdLst/>
          <a:ahLst/>
          <a:cxnLst/>
          <a:rect l="0" t="0" r="0" b="0"/>
          <a:pathLst>
            <a:path>
              <a:moveTo>
                <a:pt x="1866416" y="0"/>
              </a:moveTo>
              <a:lnTo>
                <a:pt x="1866416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17AC5-B263-4D2C-BB80-D2A18566C17D}">
      <dsp:nvSpPr>
        <dsp:cNvPr id="0" name=""/>
        <dsp:cNvSpPr/>
      </dsp:nvSpPr>
      <dsp:spPr>
        <a:xfrm>
          <a:off x="4963636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E8E1F-8DE7-41E9-9424-39B699AE4FA6}">
      <dsp:nvSpPr>
        <dsp:cNvPr id="0" name=""/>
        <dsp:cNvSpPr/>
      </dsp:nvSpPr>
      <dsp:spPr>
        <a:xfrm>
          <a:off x="4623732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4623732" y="326"/>
        <a:ext cx="771246" cy="385623"/>
      </dsp:txXfrm>
    </dsp:sp>
    <dsp:sp modelId="{CC6C6FB8-CB11-4E54-9EC0-0629D817561D}">
      <dsp:nvSpPr>
        <dsp:cNvPr id="0" name=""/>
        <dsp:cNvSpPr/>
      </dsp:nvSpPr>
      <dsp:spPr>
        <a:xfrm>
          <a:off x="4623732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623732" y="547911"/>
        <a:ext cx="771246" cy="385623"/>
      </dsp:txXfrm>
    </dsp:sp>
    <dsp:sp modelId="{4D5BA11F-7C78-47EF-8B03-27BB8263263C}">
      <dsp:nvSpPr>
        <dsp:cNvPr id="0" name=""/>
        <dsp:cNvSpPr/>
      </dsp:nvSpPr>
      <dsp:spPr>
        <a:xfrm>
          <a:off x="2757316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2757316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2950128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2950128" y="2190665"/>
        <a:ext cx="771246" cy="385623"/>
      </dsp:txXfrm>
    </dsp:sp>
    <dsp:sp modelId="{E33AC1AC-2146-475B-9B31-7EBF99F64C9E}">
      <dsp:nvSpPr>
        <dsp:cNvPr id="0" name=""/>
        <dsp:cNvSpPr/>
      </dsp:nvSpPr>
      <dsp:spPr>
        <a:xfrm>
          <a:off x="2950128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2950128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369052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690524" y="1643080"/>
        <a:ext cx="771246" cy="385623"/>
      </dsp:txXfrm>
    </dsp:sp>
    <dsp:sp modelId="{7138D9FB-5EF6-4B80-A6F8-6BF3914BB1B7}">
      <dsp:nvSpPr>
        <dsp:cNvPr id="0" name=""/>
        <dsp:cNvSpPr/>
      </dsp:nvSpPr>
      <dsp:spPr>
        <a:xfrm>
          <a:off x="3883336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3883336" y="2190665"/>
        <a:ext cx="771246" cy="385623"/>
      </dsp:txXfrm>
    </dsp:sp>
    <dsp:sp modelId="{245AA36F-177A-4858-8CE9-9F6B4026A2E3}">
      <dsp:nvSpPr>
        <dsp:cNvPr id="0" name=""/>
        <dsp:cNvSpPr/>
      </dsp:nvSpPr>
      <dsp:spPr>
        <a:xfrm>
          <a:off x="3883336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3883336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4623732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Marketing Director</a:t>
          </a:r>
          <a:endParaRPr lang="en-GB" sz="900" kern="1200"/>
        </a:p>
      </dsp:txBody>
      <dsp:txXfrm>
        <a:off x="4623732" y="1643080"/>
        <a:ext cx="771246" cy="385623"/>
      </dsp:txXfrm>
    </dsp:sp>
    <dsp:sp modelId="{17CB1D9D-1247-454C-BC7F-74ADCEF7DAED}">
      <dsp:nvSpPr>
        <dsp:cNvPr id="0" name=""/>
        <dsp:cNvSpPr/>
      </dsp:nvSpPr>
      <dsp:spPr>
        <a:xfrm>
          <a:off x="555694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5556940" y="1643080"/>
        <a:ext cx="771246" cy="385623"/>
      </dsp:txXfrm>
    </dsp:sp>
    <dsp:sp modelId="{2E49E074-14B5-4497-96D2-9480EEEB94D9}">
      <dsp:nvSpPr>
        <dsp:cNvPr id="0" name=""/>
        <dsp:cNvSpPr/>
      </dsp:nvSpPr>
      <dsp:spPr>
        <a:xfrm>
          <a:off x="5090336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5090336" y="2190665"/>
        <a:ext cx="771246" cy="385623"/>
      </dsp:txXfrm>
    </dsp:sp>
    <dsp:sp modelId="{6D8A9312-8067-46A2-9160-F2CFAD6F16A7}">
      <dsp:nvSpPr>
        <dsp:cNvPr id="0" name=""/>
        <dsp:cNvSpPr/>
      </dsp:nvSpPr>
      <dsp:spPr>
        <a:xfrm>
          <a:off x="6490149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6490149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157128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4157128" y="1095495"/>
        <a:ext cx="771246" cy="385623"/>
      </dsp:txXfrm>
    </dsp:sp>
    <dsp:sp modelId="{D208A52F-8EB8-4564-AEED-E08A48D20FA5}">
      <dsp:nvSpPr>
        <dsp:cNvPr id="0" name=""/>
        <dsp:cNvSpPr/>
      </dsp:nvSpPr>
      <dsp:spPr>
        <a:xfrm>
          <a:off x="5090336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5090336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70145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69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11</cp:revision>
  <dcterms:created xsi:type="dcterms:W3CDTF">2013-05-21T01:30:29Z</dcterms:created>
  <dcterms:modified xsi:type="dcterms:W3CDTF">2014-05-21T04:53:36Z</dcterms:modified>
</cp:coreProperties>
</file>