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3A218B-664D-451B-B0A2-01E3AF64C39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C5D672BE-241B-434E-A6A5-63DDFA0002B3}">
      <dgm:prSet phldrT="[Text]" phldr="1"/>
      <dgm:spPr/>
      <dgm:t>
        <a:bodyPr/>
        <a:lstStyle/>
        <a:p>
          <a:endParaRPr lang="en-AU"/>
        </a:p>
      </dgm:t>
    </dgm:pt>
    <dgm:pt modelId="{4C234E39-C269-47D1-8A2B-E253F791481C}" type="parTrans" cxnId="{75207EAD-31E4-4B9C-8288-C918302D2E7A}">
      <dgm:prSet/>
      <dgm:spPr/>
      <dgm:t>
        <a:bodyPr/>
        <a:lstStyle/>
        <a:p>
          <a:endParaRPr lang="en-AU"/>
        </a:p>
      </dgm:t>
    </dgm:pt>
    <dgm:pt modelId="{C24FF815-94D4-4537-9FF2-6F76562FBBDB}" type="sibTrans" cxnId="{75207EAD-31E4-4B9C-8288-C918302D2E7A}">
      <dgm:prSet/>
      <dgm:spPr/>
      <dgm:t>
        <a:bodyPr/>
        <a:lstStyle/>
        <a:p>
          <a:endParaRPr lang="en-AU"/>
        </a:p>
      </dgm:t>
    </dgm:pt>
    <dgm:pt modelId="{885DE233-857E-44FE-81C6-044E9CAD19CE}" type="asst">
      <dgm:prSet phldrT="[Text]" phldr="1"/>
      <dgm:spPr/>
      <dgm:t>
        <a:bodyPr/>
        <a:lstStyle/>
        <a:p>
          <a:endParaRPr lang="en-AU"/>
        </a:p>
      </dgm:t>
    </dgm:pt>
    <dgm:pt modelId="{08FB03AF-A519-4267-8DE9-5194364EDAA9}" type="parTrans" cxnId="{414AACC7-85EF-4F28-85F6-DD355549115C}">
      <dgm:prSet/>
      <dgm:spPr/>
      <dgm:t>
        <a:bodyPr/>
        <a:lstStyle/>
        <a:p>
          <a:endParaRPr lang="en-AU"/>
        </a:p>
      </dgm:t>
    </dgm:pt>
    <dgm:pt modelId="{69F1FA18-EB3F-41EC-B54A-A5C02DDD4EEB}" type="sibTrans" cxnId="{414AACC7-85EF-4F28-85F6-DD355549115C}">
      <dgm:prSet/>
      <dgm:spPr/>
      <dgm:t>
        <a:bodyPr/>
        <a:lstStyle/>
        <a:p>
          <a:endParaRPr lang="en-AU"/>
        </a:p>
      </dgm:t>
    </dgm:pt>
    <dgm:pt modelId="{3ABF7469-2C2F-4B4C-8021-557C12E008C5}">
      <dgm:prSet phldrT="[Text]" phldr="1"/>
      <dgm:spPr/>
      <dgm:t>
        <a:bodyPr/>
        <a:lstStyle/>
        <a:p>
          <a:endParaRPr lang="en-AU"/>
        </a:p>
      </dgm:t>
    </dgm:pt>
    <dgm:pt modelId="{43BB2582-AA36-4DD5-A85D-026132DBF546}" type="parTrans" cxnId="{CD4F2541-8789-43CF-A67D-03CBD7BA0D70}">
      <dgm:prSet/>
      <dgm:spPr/>
      <dgm:t>
        <a:bodyPr/>
        <a:lstStyle/>
        <a:p>
          <a:endParaRPr lang="en-AU"/>
        </a:p>
      </dgm:t>
    </dgm:pt>
    <dgm:pt modelId="{40E4F8CE-EFA5-43F1-8697-4F2776D39A2F}" type="sibTrans" cxnId="{CD4F2541-8789-43CF-A67D-03CBD7BA0D70}">
      <dgm:prSet/>
      <dgm:spPr/>
      <dgm:t>
        <a:bodyPr/>
        <a:lstStyle/>
        <a:p>
          <a:endParaRPr lang="en-AU"/>
        </a:p>
      </dgm:t>
    </dgm:pt>
    <dgm:pt modelId="{D02003CC-7DAB-4CF7-9C0E-BEC4693919A3}">
      <dgm:prSet phldrT="[Text]" phldr="1"/>
      <dgm:spPr/>
      <dgm:t>
        <a:bodyPr/>
        <a:lstStyle/>
        <a:p>
          <a:endParaRPr lang="en-AU"/>
        </a:p>
      </dgm:t>
    </dgm:pt>
    <dgm:pt modelId="{022EB7B1-1C52-4982-9646-89B83B303F39}" type="parTrans" cxnId="{09DBED6F-FCCF-43A4-A4DE-D3502DFEDA06}">
      <dgm:prSet/>
      <dgm:spPr/>
      <dgm:t>
        <a:bodyPr/>
        <a:lstStyle/>
        <a:p>
          <a:endParaRPr lang="en-AU"/>
        </a:p>
      </dgm:t>
    </dgm:pt>
    <dgm:pt modelId="{74BCF3A6-9DC1-4BA0-AB6B-76B7BF17E47F}" type="sibTrans" cxnId="{09DBED6F-FCCF-43A4-A4DE-D3502DFEDA06}">
      <dgm:prSet/>
      <dgm:spPr/>
      <dgm:t>
        <a:bodyPr/>
        <a:lstStyle/>
        <a:p>
          <a:endParaRPr lang="en-AU"/>
        </a:p>
      </dgm:t>
    </dgm:pt>
    <dgm:pt modelId="{99517D6C-BD32-48B6-B723-B33DAD531007}">
      <dgm:prSet phldrT="[Text]" phldr="1"/>
      <dgm:spPr/>
      <dgm:t>
        <a:bodyPr/>
        <a:lstStyle/>
        <a:p>
          <a:endParaRPr lang="en-AU"/>
        </a:p>
      </dgm:t>
    </dgm:pt>
    <dgm:pt modelId="{E4944A3C-9B1E-4570-91DF-751C1C104230}" type="parTrans" cxnId="{841DA434-C66D-488C-BFFD-CDFCF6488FCC}">
      <dgm:prSet/>
      <dgm:spPr/>
      <dgm:t>
        <a:bodyPr/>
        <a:lstStyle/>
        <a:p>
          <a:endParaRPr lang="en-AU"/>
        </a:p>
      </dgm:t>
    </dgm:pt>
    <dgm:pt modelId="{C86C01D6-ABF1-432A-B33A-DE0C2DA24D10}" type="sibTrans" cxnId="{841DA434-C66D-488C-BFFD-CDFCF6488FCC}">
      <dgm:prSet/>
      <dgm:spPr/>
      <dgm:t>
        <a:bodyPr/>
        <a:lstStyle/>
        <a:p>
          <a:endParaRPr lang="en-AU"/>
        </a:p>
      </dgm:t>
    </dgm:pt>
    <dgm:pt modelId="{51795F20-E335-42EA-8DF8-83C143A7F3CB}" type="pres">
      <dgm:prSet presAssocID="{8B3A218B-664D-451B-B0A2-01E3AF64C39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8E66C1F-C28F-4FF2-A3A9-F30F6B2D82C3}" type="pres">
      <dgm:prSet presAssocID="{C5D672BE-241B-434E-A6A5-63DDFA0002B3}" presName="hierRoot1" presStyleCnt="0">
        <dgm:presLayoutVars>
          <dgm:hierBranch val="init"/>
        </dgm:presLayoutVars>
      </dgm:prSet>
      <dgm:spPr/>
    </dgm:pt>
    <dgm:pt modelId="{36263E48-6978-4119-87AE-DF3BE2A578A9}" type="pres">
      <dgm:prSet presAssocID="{C5D672BE-241B-434E-A6A5-63DDFA0002B3}" presName="rootComposite1" presStyleCnt="0"/>
      <dgm:spPr/>
    </dgm:pt>
    <dgm:pt modelId="{3AD69F4B-8CDC-409E-9891-38C07AD76845}" type="pres">
      <dgm:prSet presAssocID="{C5D672BE-241B-434E-A6A5-63DDFA0002B3}" presName="rootText1" presStyleLbl="node0" presStyleIdx="0" presStyleCnt="1">
        <dgm:presLayoutVars>
          <dgm:chPref val="3"/>
        </dgm:presLayoutVars>
      </dgm:prSet>
      <dgm:spPr/>
    </dgm:pt>
    <dgm:pt modelId="{AD032D97-3ADF-4123-9BB0-BABCB48613D7}" type="pres">
      <dgm:prSet presAssocID="{C5D672BE-241B-434E-A6A5-63DDFA0002B3}" presName="rootConnector1" presStyleLbl="node1" presStyleIdx="0" presStyleCnt="0"/>
      <dgm:spPr/>
    </dgm:pt>
    <dgm:pt modelId="{85F450A5-78F9-4DA1-8073-DF2CB2BD1EB4}" type="pres">
      <dgm:prSet presAssocID="{C5D672BE-241B-434E-A6A5-63DDFA0002B3}" presName="hierChild2" presStyleCnt="0"/>
      <dgm:spPr/>
    </dgm:pt>
    <dgm:pt modelId="{1BDB7C0C-2C0B-4B14-98C5-35204522A856}" type="pres">
      <dgm:prSet presAssocID="{43BB2582-AA36-4DD5-A85D-026132DBF546}" presName="Name37" presStyleLbl="parChTrans1D2" presStyleIdx="0" presStyleCnt="4"/>
      <dgm:spPr/>
    </dgm:pt>
    <dgm:pt modelId="{6742D465-B0C0-4110-904C-E269438D4CAB}" type="pres">
      <dgm:prSet presAssocID="{3ABF7469-2C2F-4B4C-8021-557C12E008C5}" presName="hierRoot2" presStyleCnt="0">
        <dgm:presLayoutVars>
          <dgm:hierBranch val="init"/>
        </dgm:presLayoutVars>
      </dgm:prSet>
      <dgm:spPr/>
    </dgm:pt>
    <dgm:pt modelId="{3B0AEF97-AFD3-4F62-9EB8-63F344532D2B}" type="pres">
      <dgm:prSet presAssocID="{3ABF7469-2C2F-4B4C-8021-557C12E008C5}" presName="rootComposite" presStyleCnt="0"/>
      <dgm:spPr/>
    </dgm:pt>
    <dgm:pt modelId="{43B6C1BF-B9AF-4378-B353-FB9A2962B855}" type="pres">
      <dgm:prSet presAssocID="{3ABF7469-2C2F-4B4C-8021-557C12E008C5}" presName="rootText" presStyleLbl="node2" presStyleIdx="0" presStyleCnt="3">
        <dgm:presLayoutVars>
          <dgm:chPref val="3"/>
        </dgm:presLayoutVars>
      </dgm:prSet>
      <dgm:spPr/>
    </dgm:pt>
    <dgm:pt modelId="{55687181-7AD9-408C-A816-BF9C984E43CF}" type="pres">
      <dgm:prSet presAssocID="{3ABF7469-2C2F-4B4C-8021-557C12E008C5}" presName="rootConnector" presStyleLbl="node2" presStyleIdx="0" presStyleCnt="3"/>
      <dgm:spPr/>
    </dgm:pt>
    <dgm:pt modelId="{2046BEA5-4BBF-4C33-BC27-1F947EFA86A5}" type="pres">
      <dgm:prSet presAssocID="{3ABF7469-2C2F-4B4C-8021-557C12E008C5}" presName="hierChild4" presStyleCnt="0"/>
      <dgm:spPr/>
    </dgm:pt>
    <dgm:pt modelId="{1AAD91E5-B753-4A06-8B82-3CF6F7372E7D}" type="pres">
      <dgm:prSet presAssocID="{3ABF7469-2C2F-4B4C-8021-557C12E008C5}" presName="hierChild5" presStyleCnt="0"/>
      <dgm:spPr/>
    </dgm:pt>
    <dgm:pt modelId="{3168BE9F-1942-47C5-B030-127BB450047D}" type="pres">
      <dgm:prSet presAssocID="{022EB7B1-1C52-4982-9646-89B83B303F39}" presName="Name37" presStyleLbl="parChTrans1D2" presStyleIdx="1" presStyleCnt="4"/>
      <dgm:spPr/>
    </dgm:pt>
    <dgm:pt modelId="{9C473B53-B4C2-401F-AB92-4CF058483EB1}" type="pres">
      <dgm:prSet presAssocID="{D02003CC-7DAB-4CF7-9C0E-BEC4693919A3}" presName="hierRoot2" presStyleCnt="0">
        <dgm:presLayoutVars>
          <dgm:hierBranch val="init"/>
        </dgm:presLayoutVars>
      </dgm:prSet>
      <dgm:spPr/>
    </dgm:pt>
    <dgm:pt modelId="{A002B1B8-5775-4AB1-99B2-6E37A508BAA8}" type="pres">
      <dgm:prSet presAssocID="{D02003CC-7DAB-4CF7-9C0E-BEC4693919A3}" presName="rootComposite" presStyleCnt="0"/>
      <dgm:spPr/>
    </dgm:pt>
    <dgm:pt modelId="{BFF9A24D-579E-492A-BB41-71404036F0C3}" type="pres">
      <dgm:prSet presAssocID="{D02003CC-7DAB-4CF7-9C0E-BEC4693919A3}" presName="rootText" presStyleLbl="node2" presStyleIdx="1" presStyleCnt="3">
        <dgm:presLayoutVars>
          <dgm:chPref val="3"/>
        </dgm:presLayoutVars>
      </dgm:prSet>
      <dgm:spPr/>
    </dgm:pt>
    <dgm:pt modelId="{4F30CD8A-D0BD-4497-A44E-CFA3C8A22553}" type="pres">
      <dgm:prSet presAssocID="{D02003CC-7DAB-4CF7-9C0E-BEC4693919A3}" presName="rootConnector" presStyleLbl="node2" presStyleIdx="1" presStyleCnt="3"/>
      <dgm:spPr/>
    </dgm:pt>
    <dgm:pt modelId="{45FB4D16-8C28-40C9-8A72-69D8B0625B59}" type="pres">
      <dgm:prSet presAssocID="{D02003CC-7DAB-4CF7-9C0E-BEC4693919A3}" presName="hierChild4" presStyleCnt="0"/>
      <dgm:spPr/>
    </dgm:pt>
    <dgm:pt modelId="{333FC674-F1B8-4DCB-BACC-0E1584753649}" type="pres">
      <dgm:prSet presAssocID="{D02003CC-7DAB-4CF7-9C0E-BEC4693919A3}" presName="hierChild5" presStyleCnt="0"/>
      <dgm:spPr/>
    </dgm:pt>
    <dgm:pt modelId="{7BC51378-B49F-4B21-80DA-DA859B18BBA5}" type="pres">
      <dgm:prSet presAssocID="{E4944A3C-9B1E-4570-91DF-751C1C104230}" presName="Name37" presStyleLbl="parChTrans1D2" presStyleIdx="2" presStyleCnt="4"/>
      <dgm:spPr/>
    </dgm:pt>
    <dgm:pt modelId="{5B0BFCC1-28AB-4D4D-9C30-AECFD9363ADB}" type="pres">
      <dgm:prSet presAssocID="{99517D6C-BD32-48B6-B723-B33DAD531007}" presName="hierRoot2" presStyleCnt="0">
        <dgm:presLayoutVars>
          <dgm:hierBranch val="init"/>
        </dgm:presLayoutVars>
      </dgm:prSet>
      <dgm:spPr/>
    </dgm:pt>
    <dgm:pt modelId="{E927CBDB-1795-4DEA-AE05-EE0B8AA1598A}" type="pres">
      <dgm:prSet presAssocID="{99517D6C-BD32-48B6-B723-B33DAD531007}" presName="rootComposite" presStyleCnt="0"/>
      <dgm:spPr/>
    </dgm:pt>
    <dgm:pt modelId="{5888C07D-1EC4-4357-B0B2-6189F8545CEF}" type="pres">
      <dgm:prSet presAssocID="{99517D6C-BD32-48B6-B723-B33DAD531007}" presName="rootText" presStyleLbl="node2" presStyleIdx="2" presStyleCnt="3">
        <dgm:presLayoutVars>
          <dgm:chPref val="3"/>
        </dgm:presLayoutVars>
      </dgm:prSet>
      <dgm:spPr/>
    </dgm:pt>
    <dgm:pt modelId="{6A92B289-0095-41E9-BF3B-42BCE3CCA2A8}" type="pres">
      <dgm:prSet presAssocID="{99517D6C-BD32-48B6-B723-B33DAD531007}" presName="rootConnector" presStyleLbl="node2" presStyleIdx="2" presStyleCnt="3"/>
      <dgm:spPr/>
    </dgm:pt>
    <dgm:pt modelId="{A3A31CA8-EA9F-4844-B3C2-04D3FBA45763}" type="pres">
      <dgm:prSet presAssocID="{99517D6C-BD32-48B6-B723-B33DAD531007}" presName="hierChild4" presStyleCnt="0"/>
      <dgm:spPr/>
    </dgm:pt>
    <dgm:pt modelId="{F4FCF6FB-3BE3-4CA9-90E4-45867537BDC5}" type="pres">
      <dgm:prSet presAssocID="{99517D6C-BD32-48B6-B723-B33DAD531007}" presName="hierChild5" presStyleCnt="0"/>
      <dgm:spPr/>
    </dgm:pt>
    <dgm:pt modelId="{0D63D3B3-53AA-4DA3-B7BE-8B64625B49F6}" type="pres">
      <dgm:prSet presAssocID="{C5D672BE-241B-434E-A6A5-63DDFA0002B3}" presName="hierChild3" presStyleCnt="0"/>
      <dgm:spPr/>
    </dgm:pt>
    <dgm:pt modelId="{36EFE409-C60B-46AE-8BED-9C2751A43DCD}" type="pres">
      <dgm:prSet presAssocID="{08FB03AF-A519-4267-8DE9-5194364EDAA9}" presName="Name111" presStyleLbl="parChTrans1D2" presStyleIdx="3" presStyleCnt="4"/>
      <dgm:spPr/>
    </dgm:pt>
    <dgm:pt modelId="{325C82A3-0A72-4303-B71F-EF531245F636}" type="pres">
      <dgm:prSet presAssocID="{885DE233-857E-44FE-81C6-044E9CAD19CE}" presName="hierRoot3" presStyleCnt="0">
        <dgm:presLayoutVars>
          <dgm:hierBranch val="init"/>
        </dgm:presLayoutVars>
      </dgm:prSet>
      <dgm:spPr/>
    </dgm:pt>
    <dgm:pt modelId="{AE4C1A2B-037F-4976-8658-4990652B9AEA}" type="pres">
      <dgm:prSet presAssocID="{885DE233-857E-44FE-81C6-044E9CAD19CE}" presName="rootComposite3" presStyleCnt="0"/>
      <dgm:spPr/>
    </dgm:pt>
    <dgm:pt modelId="{7F507EB6-FF56-4A42-A372-D5E6E1306735}" type="pres">
      <dgm:prSet presAssocID="{885DE233-857E-44FE-81C6-044E9CAD19CE}" presName="rootText3" presStyleLbl="asst1" presStyleIdx="0" presStyleCnt="1">
        <dgm:presLayoutVars>
          <dgm:chPref val="3"/>
        </dgm:presLayoutVars>
      </dgm:prSet>
      <dgm:spPr/>
    </dgm:pt>
    <dgm:pt modelId="{EB88D1F2-A5A6-4F4F-9EF8-64E5A6DE56A0}" type="pres">
      <dgm:prSet presAssocID="{885DE233-857E-44FE-81C6-044E9CAD19CE}" presName="rootConnector3" presStyleLbl="asst1" presStyleIdx="0" presStyleCnt="1"/>
      <dgm:spPr/>
    </dgm:pt>
    <dgm:pt modelId="{F0C60ED3-3662-40EF-A667-B5F4A67AAC13}" type="pres">
      <dgm:prSet presAssocID="{885DE233-857E-44FE-81C6-044E9CAD19CE}" presName="hierChild6" presStyleCnt="0"/>
      <dgm:spPr/>
    </dgm:pt>
    <dgm:pt modelId="{F6DDB364-9290-4205-9F04-0AF7D6CF209D}" type="pres">
      <dgm:prSet presAssocID="{885DE233-857E-44FE-81C6-044E9CAD19CE}" presName="hierChild7" presStyleCnt="0"/>
      <dgm:spPr/>
    </dgm:pt>
  </dgm:ptLst>
  <dgm:cxnLst>
    <dgm:cxn modelId="{A0976C6B-35B1-4AE7-B7CA-FEB3C9254B09}" type="presOf" srcId="{08FB03AF-A519-4267-8DE9-5194364EDAA9}" destId="{36EFE409-C60B-46AE-8BED-9C2751A43DCD}" srcOrd="0" destOrd="0" presId="urn:microsoft.com/office/officeart/2005/8/layout/orgChart1"/>
    <dgm:cxn modelId="{38F6131D-134D-4BE8-BE38-5A439F63CC64}" type="presOf" srcId="{C5D672BE-241B-434E-A6A5-63DDFA0002B3}" destId="{AD032D97-3ADF-4123-9BB0-BABCB48613D7}" srcOrd="1" destOrd="0" presId="urn:microsoft.com/office/officeart/2005/8/layout/orgChart1"/>
    <dgm:cxn modelId="{841DA434-C66D-488C-BFFD-CDFCF6488FCC}" srcId="{C5D672BE-241B-434E-A6A5-63DDFA0002B3}" destId="{99517D6C-BD32-48B6-B723-B33DAD531007}" srcOrd="3" destOrd="0" parTransId="{E4944A3C-9B1E-4570-91DF-751C1C104230}" sibTransId="{C86C01D6-ABF1-432A-B33A-DE0C2DA24D10}"/>
    <dgm:cxn modelId="{CD4F2541-8789-43CF-A67D-03CBD7BA0D70}" srcId="{C5D672BE-241B-434E-A6A5-63DDFA0002B3}" destId="{3ABF7469-2C2F-4B4C-8021-557C12E008C5}" srcOrd="1" destOrd="0" parTransId="{43BB2582-AA36-4DD5-A85D-026132DBF546}" sibTransId="{40E4F8CE-EFA5-43F1-8697-4F2776D39A2F}"/>
    <dgm:cxn modelId="{6C49570D-6C4B-46F9-8696-04ED5DD56953}" type="presOf" srcId="{E4944A3C-9B1E-4570-91DF-751C1C104230}" destId="{7BC51378-B49F-4B21-80DA-DA859B18BBA5}" srcOrd="0" destOrd="0" presId="urn:microsoft.com/office/officeart/2005/8/layout/orgChart1"/>
    <dgm:cxn modelId="{414AACC7-85EF-4F28-85F6-DD355549115C}" srcId="{C5D672BE-241B-434E-A6A5-63DDFA0002B3}" destId="{885DE233-857E-44FE-81C6-044E9CAD19CE}" srcOrd="0" destOrd="0" parTransId="{08FB03AF-A519-4267-8DE9-5194364EDAA9}" sibTransId="{69F1FA18-EB3F-41EC-B54A-A5C02DDD4EEB}"/>
    <dgm:cxn modelId="{F5F169A2-A00A-45E8-8D16-A468E8A3AD4A}" type="presOf" srcId="{43BB2582-AA36-4DD5-A85D-026132DBF546}" destId="{1BDB7C0C-2C0B-4B14-98C5-35204522A856}" srcOrd="0" destOrd="0" presId="urn:microsoft.com/office/officeart/2005/8/layout/orgChart1"/>
    <dgm:cxn modelId="{57D54187-799E-4629-AE94-B82DFE20DFDA}" type="presOf" srcId="{022EB7B1-1C52-4982-9646-89B83B303F39}" destId="{3168BE9F-1942-47C5-B030-127BB450047D}" srcOrd="0" destOrd="0" presId="urn:microsoft.com/office/officeart/2005/8/layout/orgChart1"/>
    <dgm:cxn modelId="{B337C333-35A2-41B1-AA4B-6F166E1FF97D}" type="presOf" srcId="{D02003CC-7DAB-4CF7-9C0E-BEC4693919A3}" destId="{4F30CD8A-D0BD-4497-A44E-CFA3C8A22553}" srcOrd="1" destOrd="0" presId="urn:microsoft.com/office/officeart/2005/8/layout/orgChart1"/>
    <dgm:cxn modelId="{DD81E033-77A3-44FA-AE28-958B7E385E86}" type="presOf" srcId="{8B3A218B-664D-451B-B0A2-01E3AF64C395}" destId="{51795F20-E335-42EA-8DF8-83C143A7F3CB}" srcOrd="0" destOrd="0" presId="urn:microsoft.com/office/officeart/2005/8/layout/orgChart1"/>
    <dgm:cxn modelId="{DB7757C7-B818-4DEC-ADD4-B32AF3A04E7C}" type="presOf" srcId="{D02003CC-7DAB-4CF7-9C0E-BEC4693919A3}" destId="{BFF9A24D-579E-492A-BB41-71404036F0C3}" srcOrd="0" destOrd="0" presId="urn:microsoft.com/office/officeart/2005/8/layout/orgChart1"/>
    <dgm:cxn modelId="{2670E42B-4FC0-4E9A-9ACC-33B783E6D347}" type="presOf" srcId="{99517D6C-BD32-48B6-B723-B33DAD531007}" destId="{5888C07D-1EC4-4357-B0B2-6189F8545CEF}" srcOrd="0" destOrd="0" presId="urn:microsoft.com/office/officeart/2005/8/layout/orgChart1"/>
    <dgm:cxn modelId="{5AE6D0A8-82F4-4093-BF88-47E3337BA75F}" type="presOf" srcId="{99517D6C-BD32-48B6-B723-B33DAD531007}" destId="{6A92B289-0095-41E9-BF3B-42BCE3CCA2A8}" srcOrd="1" destOrd="0" presId="urn:microsoft.com/office/officeart/2005/8/layout/orgChart1"/>
    <dgm:cxn modelId="{75207EAD-31E4-4B9C-8288-C918302D2E7A}" srcId="{8B3A218B-664D-451B-B0A2-01E3AF64C395}" destId="{C5D672BE-241B-434E-A6A5-63DDFA0002B3}" srcOrd="0" destOrd="0" parTransId="{4C234E39-C269-47D1-8A2B-E253F791481C}" sibTransId="{C24FF815-94D4-4537-9FF2-6F76562FBBDB}"/>
    <dgm:cxn modelId="{09DBED6F-FCCF-43A4-A4DE-D3502DFEDA06}" srcId="{C5D672BE-241B-434E-A6A5-63DDFA0002B3}" destId="{D02003CC-7DAB-4CF7-9C0E-BEC4693919A3}" srcOrd="2" destOrd="0" parTransId="{022EB7B1-1C52-4982-9646-89B83B303F39}" sibTransId="{74BCF3A6-9DC1-4BA0-AB6B-76B7BF17E47F}"/>
    <dgm:cxn modelId="{F76A39D3-6B42-4103-9979-E497B4E60F39}" type="presOf" srcId="{3ABF7469-2C2F-4B4C-8021-557C12E008C5}" destId="{55687181-7AD9-408C-A816-BF9C984E43CF}" srcOrd="1" destOrd="0" presId="urn:microsoft.com/office/officeart/2005/8/layout/orgChart1"/>
    <dgm:cxn modelId="{76FA46F3-6760-4614-864E-174631B0BDC5}" type="presOf" srcId="{C5D672BE-241B-434E-A6A5-63DDFA0002B3}" destId="{3AD69F4B-8CDC-409E-9891-38C07AD76845}" srcOrd="0" destOrd="0" presId="urn:microsoft.com/office/officeart/2005/8/layout/orgChart1"/>
    <dgm:cxn modelId="{3E5A8D8D-6B5C-4DF6-B4E0-E0069D8E46DF}" type="presOf" srcId="{885DE233-857E-44FE-81C6-044E9CAD19CE}" destId="{EB88D1F2-A5A6-4F4F-9EF8-64E5A6DE56A0}" srcOrd="1" destOrd="0" presId="urn:microsoft.com/office/officeart/2005/8/layout/orgChart1"/>
    <dgm:cxn modelId="{625833E2-67EB-44A7-86D1-CA37700B2B8F}" type="presOf" srcId="{885DE233-857E-44FE-81C6-044E9CAD19CE}" destId="{7F507EB6-FF56-4A42-A372-D5E6E1306735}" srcOrd="0" destOrd="0" presId="urn:microsoft.com/office/officeart/2005/8/layout/orgChart1"/>
    <dgm:cxn modelId="{616E3EAC-C0FA-49D4-ACF1-036E0F937423}" type="presOf" srcId="{3ABF7469-2C2F-4B4C-8021-557C12E008C5}" destId="{43B6C1BF-B9AF-4378-B353-FB9A2962B855}" srcOrd="0" destOrd="0" presId="urn:microsoft.com/office/officeart/2005/8/layout/orgChart1"/>
    <dgm:cxn modelId="{2D2F4F31-F9CE-41CE-B70C-6D3155AE55E9}" type="presParOf" srcId="{51795F20-E335-42EA-8DF8-83C143A7F3CB}" destId="{F8E66C1F-C28F-4FF2-A3A9-F30F6B2D82C3}" srcOrd="0" destOrd="0" presId="urn:microsoft.com/office/officeart/2005/8/layout/orgChart1"/>
    <dgm:cxn modelId="{67BA86D8-0341-4C50-B11B-4D89F5B19A5D}" type="presParOf" srcId="{F8E66C1F-C28F-4FF2-A3A9-F30F6B2D82C3}" destId="{36263E48-6978-4119-87AE-DF3BE2A578A9}" srcOrd="0" destOrd="0" presId="urn:microsoft.com/office/officeart/2005/8/layout/orgChart1"/>
    <dgm:cxn modelId="{421FE701-2A4D-4A2C-AE7B-D81188AB1336}" type="presParOf" srcId="{36263E48-6978-4119-87AE-DF3BE2A578A9}" destId="{3AD69F4B-8CDC-409E-9891-38C07AD76845}" srcOrd="0" destOrd="0" presId="urn:microsoft.com/office/officeart/2005/8/layout/orgChart1"/>
    <dgm:cxn modelId="{107D3BD8-6D34-486A-A04C-02BBC60393AE}" type="presParOf" srcId="{36263E48-6978-4119-87AE-DF3BE2A578A9}" destId="{AD032D97-3ADF-4123-9BB0-BABCB48613D7}" srcOrd="1" destOrd="0" presId="urn:microsoft.com/office/officeart/2005/8/layout/orgChart1"/>
    <dgm:cxn modelId="{183936D0-8969-41CA-89D8-F1DAC2D67D02}" type="presParOf" srcId="{F8E66C1F-C28F-4FF2-A3A9-F30F6B2D82C3}" destId="{85F450A5-78F9-4DA1-8073-DF2CB2BD1EB4}" srcOrd="1" destOrd="0" presId="urn:microsoft.com/office/officeart/2005/8/layout/orgChart1"/>
    <dgm:cxn modelId="{7DB8AFDD-66BF-4B1E-8FFD-F1873444FBA5}" type="presParOf" srcId="{85F450A5-78F9-4DA1-8073-DF2CB2BD1EB4}" destId="{1BDB7C0C-2C0B-4B14-98C5-35204522A856}" srcOrd="0" destOrd="0" presId="urn:microsoft.com/office/officeart/2005/8/layout/orgChart1"/>
    <dgm:cxn modelId="{9D83BD1C-3B85-4357-98EA-3E29D2DADCF5}" type="presParOf" srcId="{85F450A5-78F9-4DA1-8073-DF2CB2BD1EB4}" destId="{6742D465-B0C0-4110-904C-E269438D4CAB}" srcOrd="1" destOrd="0" presId="urn:microsoft.com/office/officeart/2005/8/layout/orgChart1"/>
    <dgm:cxn modelId="{05C09ACA-23ED-4009-8BDD-57C07D0A1B81}" type="presParOf" srcId="{6742D465-B0C0-4110-904C-E269438D4CAB}" destId="{3B0AEF97-AFD3-4F62-9EB8-63F344532D2B}" srcOrd="0" destOrd="0" presId="urn:microsoft.com/office/officeart/2005/8/layout/orgChart1"/>
    <dgm:cxn modelId="{A493B845-90E6-45A1-A07C-DB78635EED4E}" type="presParOf" srcId="{3B0AEF97-AFD3-4F62-9EB8-63F344532D2B}" destId="{43B6C1BF-B9AF-4378-B353-FB9A2962B855}" srcOrd="0" destOrd="0" presId="urn:microsoft.com/office/officeart/2005/8/layout/orgChart1"/>
    <dgm:cxn modelId="{A648BC76-AB7E-477E-924F-19497CED63AA}" type="presParOf" srcId="{3B0AEF97-AFD3-4F62-9EB8-63F344532D2B}" destId="{55687181-7AD9-408C-A816-BF9C984E43CF}" srcOrd="1" destOrd="0" presId="urn:microsoft.com/office/officeart/2005/8/layout/orgChart1"/>
    <dgm:cxn modelId="{2AFA1FB7-ACFE-43D4-99FD-869D852FC824}" type="presParOf" srcId="{6742D465-B0C0-4110-904C-E269438D4CAB}" destId="{2046BEA5-4BBF-4C33-BC27-1F947EFA86A5}" srcOrd="1" destOrd="0" presId="urn:microsoft.com/office/officeart/2005/8/layout/orgChart1"/>
    <dgm:cxn modelId="{F4E87D3B-D0E4-44AE-8928-CFBCDA8B40B6}" type="presParOf" srcId="{6742D465-B0C0-4110-904C-E269438D4CAB}" destId="{1AAD91E5-B753-4A06-8B82-3CF6F7372E7D}" srcOrd="2" destOrd="0" presId="urn:microsoft.com/office/officeart/2005/8/layout/orgChart1"/>
    <dgm:cxn modelId="{8F4BFB3A-01F5-44A1-9B3B-53DC0241E078}" type="presParOf" srcId="{85F450A5-78F9-4DA1-8073-DF2CB2BD1EB4}" destId="{3168BE9F-1942-47C5-B030-127BB450047D}" srcOrd="2" destOrd="0" presId="urn:microsoft.com/office/officeart/2005/8/layout/orgChart1"/>
    <dgm:cxn modelId="{785DFA1E-C93B-4F92-B33C-D9C7415718F5}" type="presParOf" srcId="{85F450A5-78F9-4DA1-8073-DF2CB2BD1EB4}" destId="{9C473B53-B4C2-401F-AB92-4CF058483EB1}" srcOrd="3" destOrd="0" presId="urn:microsoft.com/office/officeart/2005/8/layout/orgChart1"/>
    <dgm:cxn modelId="{AD1E03BF-2B78-4548-94A6-0385422549E8}" type="presParOf" srcId="{9C473B53-B4C2-401F-AB92-4CF058483EB1}" destId="{A002B1B8-5775-4AB1-99B2-6E37A508BAA8}" srcOrd="0" destOrd="0" presId="urn:microsoft.com/office/officeart/2005/8/layout/orgChart1"/>
    <dgm:cxn modelId="{C8BECBEF-EF8F-4440-8D3D-3E80F0B758A0}" type="presParOf" srcId="{A002B1B8-5775-4AB1-99B2-6E37A508BAA8}" destId="{BFF9A24D-579E-492A-BB41-71404036F0C3}" srcOrd="0" destOrd="0" presId="urn:microsoft.com/office/officeart/2005/8/layout/orgChart1"/>
    <dgm:cxn modelId="{E6E975E4-0359-49E3-A26C-A6B50D9B99B8}" type="presParOf" srcId="{A002B1B8-5775-4AB1-99B2-6E37A508BAA8}" destId="{4F30CD8A-D0BD-4497-A44E-CFA3C8A22553}" srcOrd="1" destOrd="0" presId="urn:microsoft.com/office/officeart/2005/8/layout/orgChart1"/>
    <dgm:cxn modelId="{02575D4F-668C-4A43-945D-454441E5F6E8}" type="presParOf" srcId="{9C473B53-B4C2-401F-AB92-4CF058483EB1}" destId="{45FB4D16-8C28-40C9-8A72-69D8B0625B59}" srcOrd="1" destOrd="0" presId="urn:microsoft.com/office/officeart/2005/8/layout/orgChart1"/>
    <dgm:cxn modelId="{2DCEB7AC-B3A9-4D5A-9CE2-08CAAF801392}" type="presParOf" srcId="{9C473B53-B4C2-401F-AB92-4CF058483EB1}" destId="{333FC674-F1B8-4DCB-BACC-0E1584753649}" srcOrd="2" destOrd="0" presId="urn:microsoft.com/office/officeart/2005/8/layout/orgChart1"/>
    <dgm:cxn modelId="{64B05A20-64A0-4589-B517-D78FF0E0C355}" type="presParOf" srcId="{85F450A5-78F9-4DA1-8073-DF2CB2BD1EB4}" destId="{7BC51378-B49F-4B21-80DA-DA859B18BBA5}" srcOrd="4" destOrd="0" presId="urn:microsoft.com/office/officeart/2005/8/layout/orgChart1"/>
    <dgm:cxn modelId="{405FCC62-09BD-4651-B5E1-6D4AE73D220B}" type="presParOf" srcId="{85F450A5-78F9-4DA1-8073-DF2CB2BD1EB4}" destId="{5B0BFCC1-28AB-4D4D-9C30-AECFD9363ADB}" srcOrd="5" destOrd="0" presId="urn:microsoft.com/office/officeart/2005/8/layout/orgChart1"/>
    <dgm:cxn modelId="{4F235687-2D68-4DF6-9620-342B25C2E420}" type="presParOf" srcId="{5B0BFCC1-28AB-4D4D-9C30-AECFD9363ADB}" destId="{E927CBDB-1795-4DEA-AE05-EE0B8AA1598A}" srcOrd="0" destOrd="0" presId="urn:microsoft.com/office/officeart/2005/8/layout/orgChart1"/>
    <dgm:cxn modelId="{AA628F1B-4720-4DB6-BD63-846D108F8B2F}" type="presParOf" srcId="{E927CBDB-1795-4DEA-AE05-EE0B8AA1598A}" destId="{5888C07D-1EC4-4357-B0B2-6189F8545CEF}" srcOrd="0" destOrd="0" presId="urn:microsoft.com/office/officeart/2005/8/layout/orgChart1"/>
    <dgm:cxn modelId="{64A1F4FD-B848-4672-B2EA-1702D0F80E5E}" type="presParOf" srcId="{E927CBDB-1795-4DEA-AE05-EE0B8AA1598A}" destId="{6A92B289-0095-41E9-BF3B-42BCE3CCA2A8}" srcOrd="1" destOrd="0" presId="urn:microsoft.com/office/officeart/2005/8/layout/orgChart1"/>
    <dgm:cxn modelId="{F8F3F619-B9B6-4E46-A120-9A343CB6C1C0}" type="presParOf" srcId="{5B0BFCC1-28AB-4D4D-9C30-AECFD9363ADB}" destId="{A3A31CA8-EA9F-4844-B3C2-04D3FBA45763}" srcOrd="1" destOrd="0" presId="urn:microsoft.com/office/officeart/2005/8/layout/orgChart1"/>
    <dgm:cxn modelId="{1EF1B980-458A-4496-9A5D-D6E1A2CC1B15}" type="presParOf" srcId="{5B0BFCC1-28AB-4D4D-9C30-AECFD9363ADB}" destId="{F4FCF6FB-3BE3-4CA9-90E4-45867537BDC5}" srcOrd="2" destOrd="0" presId="urn:microsoft.com/office/officeart/2005/8/layout/orgChart1"/>
    <dgm:cxn modelId="{12AD238E-E682-474A-92FB-72A2670D0139}" type="presParOf" srcId="{F8E66C1F-C28F-4FF2-A3A9-F30F6B2D82C3}" destId="{0D63D3B3-53AA-4DA3-B7BE-8B64625B49F6}" srcOrd="2" destOrd="0" presId="urn:microsoft.com/office/officeart/2005/8/layout/orgChart1"/>
    <dgm:cxn modelId="{0D99911D-A6EA-4354-8D64-4583A9D9EFB0}" type="presParOf" srcId="{0D63D3B3-53AA-4DA3-B7BE-8B64625B49F6}" destId="{36EFE409-C60B-46AE-8BED-9C2751A43DCD}" srcOrd="0" destOrd="0" presId="urn:microsoft.com/office/officeart/2005/8/layout/orgChart1"/>
    <dgm:cxn modelId="{7C06634F-1D78-49D9-AE9E-A4ED8317794E}" type="presParOf" srcId="{0D63D3B3-53AA-4DA3-B7BE-8B64625B49F6}" destId="{325C82A3-0A72-4303-B71F-EF531245F636}" srcOrd="1" destOrd="0" presId="urn:microsoft.com/office/officeart/2005/8/layout/orgChart1"/>
    <dgm:cxn modelId="{F55DBEEF-1DB8-4D04-A790-77D7A37EBAD5}" type="presParOf" srcId="{325C82A3-0A72-4303-B71F-EF531245F636}" destId="{AE4C1A2B-037F-4976-8658-4990652B9AEA}" srcOrd="0" destOrd="0" presId="urn:microsoft.com/office/officeart/2005/8/layout/orgChart1"/>
    <dgm:cxn modelId="{D4C13171-3460-454C-97AF-4D8475C8BDD0}" type="presParOf" srcId="{AE4C1A2B-037F-4976-8658-4990652B9AEA}" destId="{7F507EB6-FF56-4A42-A372-D5E6E1306735}" srcOrd="0" destOrd="0" presId="urn:microsoft.com/office/officeart/2005/8/layout/orgChart1"/>
    <dgm:cxn modelId="{E18F0DFF-6F4B-49E3-959F-E8CD2B82CA31}" type="presParOf" srcId="{AE4C1A2B-037F-4976-8658-4990652B9AEA}" destId="{EB88D1F2-A5A6-4F4F-9EF8-64E5A6DE56A0}" srcOrd="1" destOrd="0" presId="urn:microsoft.com/office/officeart/2005/8/layout/orgChart1"/>
    <dgm:cxn modelId="{75A542B9-0382-41E7-9307-65D2FCD9E87E}" type="presParOf" srcId="{325C82A3-0A72-4303-B71F-EF531245F636}" destId="{F0C60ED3-3662-40EF-A667-B5F4A67AAC13}" srcOrd="1" destOrd="0" presId="urn:microsoft.com/office/officeart/2005/8/layout/orgChart1"/>
    <dgm:cxn modelId="{F8DF950F-7B10-42C9-B7C9-ED5071FF8046}" type="presParOf" srcId="{325C82A3-0A72-4303-B71F-EF531245F636}" destId="{F6DDB364-9290-4205-9F04-0AF7D6CF209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EFE409-C60B-46AE-8BED-9C2751A43DCD}">
      <dsp:nvSpPr>
        <dsp:cNvPr id="0" name=""/>
        <dsp:cNvSpPr/>
      </dsp:nvSpPr>
      <dsp:spPr>
        <a:xfrm>
          <a:off x="3867444" y="1179329"/>
          <a:ext cx="247355" cy="1083651"/>
        </a:xfrm>
        <a:custGeom>
          <a:avLst/>
          <a:gdLst/>
          <a:ahLst/>
          <a:cxnLst/>
          <a:rect l="0" t="0" r="0" b="0"/>
          <a:pathLst>
            <a:path>
              <a:moveTo>
                <a:pt x="247355" y="0"/>
              </a:moveTo>
              <a:lnTo>
                <a:pt x="247355" y="1083651"/>
              </a:lnTo>
              <a:lnTo>
                <a:pt x="0" y="108365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C51378-B49F-4B21-80DA-DA859B18BBA5}">
      <dsp:nvSpPr>
        <dsp:cNvPr id="0" name=""/>
        <dsp:cNvSpPr/>
      </dsp:nvSpPr>
      <dsp:spPr>
        <a:xfrm>
          <a:off x="4114800" y="1179329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9946"/>
              </a:lnTo>
              <a:lnTo>
                <a:pt x="2850473" y="1919946"/>
              </a:lnTo>
              <a:lnTo>
                <a:pt x="2850473" y="216730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68BE9F-1942-47C5-B030-127BB450047D}">
      <dsp:nvSpPr>
        <dsp:cNvPr id="0" name=""/>
        <dsp:cNvSpPr/>
      </dsp:nvSpPr>
      <dsp:spPr>
        <a:xfrm>
          <a:off x="4069080" y="1179329"/>
          <a:ext cx="91440" cy="21673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730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DB7C0C-2C0B-4B14-98C5-35204522A856}">
      <dsp:nvSpPr>
        <dsp:cNvPr id="0" name=""/>
        <dsp:cNvSpPr/>
      </dsp:nvSpPr>
      <dsp:spPr>
        <a:xfrm>
          <a:off x="1264326" y="1179329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2850473" y="0"/>
              </a:moveTo>
              <a:lnTo>
                <a:pt x="2850473" y="1919946"/>
              </a:lnTo>
              <a:lnTo>
                <a:pt x="0" y="1919946"/>
              </a:lnTo>
              <a:lnTo>
                <a:pt x="0" y="2167302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69F4B-8CDC-409E-9891-38C07AD76845}">
      <dsp:nvSpPr>
        <dsp:cNvPr id="0" name=""/>
        <dsp:cNvSpPr/>
      </dsp:nvSpPr>
      <dsp:spPr>
        <a:xfrm>
          <a:off x="2936918" y="1448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6000" kern="1200"/>
        </a:p>
      </dsp:txBody>
      <dsp:txXfrm>
        <a:off x="2936918" y="1448"/>
        <a:ext cx="2355763" cy="1177881"/>
      </dsp:txXfrm>
    </dsp:sp>
    <dsp:sp modelId="{43B6C1BF-B9AF-4378-B353-FB9A2962B855}">
      <dsp:nvSpPr>
        <dsp:cNvPr id="0" name=""/>
        <dsp:cNvSpPr/>
      </dsp:nvSpPr>
      <dsp:spPr>
        <a:xfrm>
          <a:off x="86444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6000" kern="1200"/>
        </a:p>
      </dsp:txBody>
      <dsp:txXfrm>
        <a:off x="86444" y="3346632"/>
        <a:ext cx="2355763" cy="1177881"/>
      </dsp:txXfrm>
    </dsp:sp>
    <dsp:sp modelId="{BFF9A24D-579E-492A-BB41-71404036F0C3}">
      <dsp:nvSpPr>
        <dsp:cNvPr id="0" name=""/>
        <dsp:cNvSpPr/>
      </dsp:nvSpPr>
      <dsp:spPr>
        <a:xfrm>
          <a:off x="2936918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6000" kern="1200"/>
        </a:p>
      </dsp:txBody>
      <dsp:txXfrm>
        <a:off x="2936918" y="3346632"/>
        <a:ext cx="2355763" cy="1177881"/>
      </dsp:txXfrm>
    </dsp:sp>
    <dsp:sp modelId="{5888C07D-1EC4-4357-B0B2-6189F8545CEF}">
      <dsp:nvSpPr>
        <dsp:cNvPr id="0" name=""/>
        <dsp:cNvSpPr/>
      </dsp:nvSpPr>
      <dsp:spPr>
        <a:xfrm>
          <a:off x="5787391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6000" kern="1200"/>
        </a:p>
      </dsp:txBody>
      <dsp:txXfrm>
        <a:off x="5787391" y="3346632"/>
        <a:ext cx="2355763" cy="1177881"/>
      </dsp:txXfrm>
    </dsp:sp>
    <dsp:sp modelId="{7F507EB6-FF56-4A42-A372-D5E6E1306735}">
      <dsp:nvSpPr>
        <dsp:cNvPr id="0" name=""/>
        <dsp:cNvSpPr/>
      </dsp:nvSpPr>
      <dsp:spPr>
        <a:xfrm>
          <a:off x="1511681" y="1674040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6000" kern="1200"/>
        </a:p>
      </dsp:txBody>
      <dsp:txXfrm>
        <a:off x="1511681" y="1674040"/>
        <a:ext cx="2355763" cy="1177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7797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4</cp:revision>
  <dcterms:created xsi:type="dcterms:W3CDTF">2008-04-04T02:53:42Z</dcterms:created>
  <dcterms:modified xsi:type="dcterms:W3CDTF">2010-10-05T02:56:54Z</dcterms:modified>
</cp:coreProperties>
</file>