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E18902-254A-47DE-B687-0F93C6855794}" type="datetimeFigureOut">
              <a:rPr lang="en-US" smtClean="0"/>
              <a:pPr/>
              <a:t>9/28/2010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25A6B8-7408-4C9E-A8A2-41367B2AAB70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Improve?</dc:title>
  <dc:creator>Watsonia Publishing</dc:creator>
  <cp:lastModifiedBy>Natalie Ford</cp:lastModifiedBy>
  <cp:revision>9</cp:revision>
  <dcterms:created xsi:type="dcterms:W3CDTF">2008-04-17T05:37:31Z</dcterms:created>
  <dcterms:modified xsi:type="dcterms:W3CDTF">2010-09-28T02:44:53Z</dcterms:modified>
</cp:coreProperties>
</file>