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9" autoAdjust="0"/>
    <p:restoredTop sz="86473" autoAdjust="0"/>
  </p:normalViewPr>
  <p:slideViewPr>
    <p:cSldViewPr snapToGrid="0">
      <p:cViewPr>
        <p:scale>
          <a:sx n="50" d="100"/>
          <a:sy n="50" d="100"/>
        </p:scale>
        <p:origin x="36" y="11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</a:t>
            </a:r>
            <a:r>
              <a:rPr lang="en-AU" smtClean="0"/>
              <a:t>cell systems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26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515300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171</TotalTime>
  <Words>25</Words>
  <Application>Microsoft Office PowerPoint</Application>
  <PresentationFormat>Widescreen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Vapor Trail</vt:lpstr>
      <vt:lpstr>Transport</vt:lpstr>
      <vt:lpstr>Personal</vt:lpstr>
      <vt:lpstr>People transport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13</cp:revision>
  <dcterms:created xsi:type="dcterms:W3CDTF">2013-05-17T01:38:36Z</dcterms:created>
  <dcterms:modified xsi:type="dcterms:W3CDTF">2013-05-21T00:08:51Z</dcterms:modified>
</cp:coreProperties>
</file>