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9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7239000" cy="4846638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274064" y="3237554"/>
          <a:ext cx="1809750" cy="126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274064" y="3237554"/>
        <a:ext cx="1809750" cy="1260125"/>
      </dsp:txXfrm>
    </dsp:sp>
    <dsp:sp modelId="{FD9448E3-A923-4562-82EE-2D6547A66745}">
      <dsp:nvSpPr>
        <dsp:cNvPr id="0" name=""/>
        <dsp:cNvSpPr/>
      </dsp:nvSpPr>
      <dsp:spPr>
        <a:xfrm>
          <a:off x="1201674" y="3165164"/>
          <a:ext cx="144780" cy="14478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3150774" y="2017413"/>
          <a:ext cx="1809750" cy="126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150774" y="2017413"/>
        <a:ext cx="1809750" cy="1260125"/>
      </dsp:txXfrm>
    </dsp:sp>
    <dsp:sp modelId="{FE51A7F7-D190-40A1-8F89-9DF82761F331}">
      <dsp:nvSpPr>
        <dsp:cNvPr id="0" name=""/>
        <dsp:cNvSpPr/>
      </dsp:nvSpPr>
      <dsp:spPr>
        <a:xfrm>
          <a:off x="3033141" y="1899779"/>
          <a:ext cx="235267" cy="2352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5333333" y="1234681"/>
          <a:ext cx="1809750" cy="126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333333" y="1234681"/>
        <a:ext cx="1809750" cy="1260125"/>
      </dsp:txXfrm>
    </dsp:sp>
    <dsp:sp modelId="{87971A12-A6B6-4197-A0E8-04E68C73C293}">
      <dsp:nvSpPr>
        <dsp:cNvPr id="0" name=""/>
        <dsp:cNvSpPr/>
      </dsp:nvSpPr>
      <dsp:spPr>
        <a:xfrm>
          <a:off x="5197602" y="1098949"/>
          <a:ext cx="271462" cy="2714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262" y="1995819"/>
          <a:ext cx="2205632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 may want to allocate one slide per competitor</a:t>
          </a:r>
          <a:endParaRPr lang="en-US" sz="2000" kern="1200" dirty="0">
            <a:effectLst/>
          </a:endParaRPr>
        </a:p>
      </dsp:txBody>
      <dsp:txXfrm>
        <a:off x="2262" y="1995819"/>
        <a:ext cx="2205632" cy="1417500"/>
      </dsp:txXfrm>
    </dsp:sp>
    <dsp:sp modelId="{B5B365FC-1166-487E-94DA-1436639AACE6}">
      <dsp:nvSpPr>
        <dsp:cNvPr id="0" name=""/>
        <dsp:cNvSpPr/>
      </dsp:nvSpPr>
      <dsp:spPr>
        <a:xfrm>
          <a:off x="2262" y="1433319"/>
          <a:ext cx="2205632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>
              <a:effectLst/>
            </a:rPr>
            <a:t>Competitors</a:t>
          </a:r>
          <a:endParaRPr lang="en-US" sz="2600" kern="1200" dirty="0">
            <a:effectLst/>
          </a:endParaRPr>
        </a:p>
      </dsp:txBody>
      <dsp:txXfrm>
        <a:off x="2262" y="1433319"/>
        <a:ext cx="2205632" cy="562500"/>
      </dsp:txXfrm>
    </dsp:sp>
    <dsp:sp modelId="{04269632-F9A2-483A-8C2B-A47CE316A641}">
      <dsp:nvSpPr>
        <dsp:cNvPr id="0" name=""/>
        <dsp:cNvSpPr/>
      </dsp:nvSpPr>
      <dsp:spPr>
        <a:xfrm>
          <a:off x="2516683" y="1995819"/>
          <a:ext cx="2205632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strengths relative to competitors</a:t>
          </a:r>
          <a:endParaRPr lang="en-US" sz="2000" kern="1200" dirty="0">
            <a:effectLst/>
          </a:endParaRPr>
        </a:p>
      </dsp:txBody>
      <dsp:txXfrm>
        <a:off x="2516683" y="1995819"/>
        <a:ext cx="2205632" cy="1417500"/>
      </dsp:txXfrm>
    </dsp:sp>
    <dsp:sp modelId="{2746C005-0552-405D-AFCF-F82F8762A9DA}">
      <dsp:nvSpPr>
        <dsp:cNvPr id="0" name=""/>
        <dsp:cNvSpPr/>
      </dsp:nvSpPr>
      <dsp:spPr>
        <a:xfrm>
          <a:off x="2516683" y="1433319"/>
          <a:ext cx="2205632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Strengths</a:t>
          </a:r>
          <a:endParaRPr lang="en-US" sz="2600" kern="1200" dirty="0">
            <a:effectLst/>
          </a:endParaRPr>
        </a:p>
      </dsp:txBody>
      <dsp:txXfrm>
        <a:off x="2516683" y="1433319"/>
        <a:ext cx="2205632" cy="562500"/>
      </dsp:txXfrm>
    </dsp:sp>
    <dsp:sp modelId="{96683A46-9AA2-4E1F-9947-88113678410E}">
      <dsp:nvSpPr>
        <dsp:cNvPr id="0" name=""/>
        <dsp:cNvSpPr/>
      </dsp:nvSpPr>
      <dsp:spPr>
        <a:xfrm>
          <a:off x="5031104" y="1995819"/>
          <a:ext cx="2205632" cy="14175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>
              <a:effectLst/>
            </a:rPr>
            <a:t>Your weaknesses relative to competitors</a:t>
          </a:r>
          <a:endParaRPr lang="en-US" sz="2000" kern="1200" dirty="0">
            <a:effectLst/>
          </a:endParaRPr>
        </a:p>
      </dsp:txBody>
      <dsp:txXfrm>
        <a:off x="5031104" y="1995819"/>
        <a:ext cx="2205632" cy="1417500"/>
      </dsp:txXfrm>
    </dsp:sp>
    <dsp:sp modelId="{4E782E57-9F00-40E2-B1E9-5C0A149313F4}">
      <dsp:nvSpPr>
        <dsp:cNvPr id="0" name=""/>
        <dsp:cNvSpPr/>
      </dsp:nvSpPr>
      <dsp:spPr>
        <a:xfrm>
          <a:off x="5031104" y="1433319"/>
          <a:ext cx="2205632" cy="562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>
              <a:effectLst/>
            </a:rPr>
            <a:t>Weaknesses</a:t>
          </a:r>
          <a:endParaRPr lang="en-US" sz="2600" kern="1200" dirty="0">
            <a:effectLst/>
          </a:endParaRPr>
        </a:p>
      </dsp:txBody>
      <dsp:txXfrm>
        <a:off x="5031104" y="1433319"/>
        <a:ext cx="2205632" cy="56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548820" y="4050"/>
          <a:ext cx="4813935" cy="1345153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70688" rIns="170688" bIns="170688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85108" y="4050"/>
        <a:ext cx="4477647" cy="1345153"/>
      </dsp:txXfrm>
    </dsp:sp>
    <dsp:sp modelId="{85FC09C1-F5A8-48CE-A79A-7DF7DA8A91CC}">
      <dsp:nvSpPr>
        <dsp:cNvPr id="0" name=""/>
        <dsp:cNvSpPr/>
      </dsp:nvSpPr>
      <dsp:spPr>
        <a:xfrm>
          <a:off x="879095" y="2221"/>
          <a:ext cx="1345153" cy="1345153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tint val="50000"/>
              <a:alpha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548820" y="1750742"/>
          <a:ext cx="4813935" cy="1345153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alpha val="90000"/>
              <a:hueOff val="0"/>
              <a:satOff val="0"/>
              <a:lumOff val="0"/>
              <a:alphaOff val="-2000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70688" rIns="170688" bIns="170688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85108" y="1750742"/>
        <a:ext cx="4477647" cy="1345153"/>
      </dsp:txXfrm>
    </dsp:sp>
    <dsp:sp modelId="{0CC77CC7-06E1-4509-BCB8-967BBC24F776}">
      <dsp:nvSpPr>
        <dsp:cNvPr id="0" name=""/>
        <dsp:cNvSpPr/>
      </dsp:nvSpPr>
      <dsp:spPr>
        <a:xfrm>
          <a:off x="876244" y="1750742"/>
          <a:ext cx="1345153" cy="1345153"/>
        </a:xfrm>
        <a:prstGeom prst="ellipse">
          <a:avLst/>
        </a:prstGeom>
        <a:solidFill>
          <a:schemeClr val="accent3">
            <a:tint val="50000"/>
            <a:alpha val="90000"/>
            <a:hueOff val="-28356"/>
            <a:satOff val="-1469"/>
            <a:lumOff val="5008"/>
            <a:alphaOff val="-2000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tint val="50000"/>
              <a:alpha val="90000"/>
              <a:hueOff val="-28356"/>
              <a:satOff val="-1469"/>
              <a:lumOff val="5008"/>
              <a:alphaOff val="-2000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548820" y="3497433"/>
          <a:ext cx="4813935" cy="1345153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alpha val="90000"/>
              <a:hueOff val="0"/>
              <a:satOff val="0"/>
              <a:lumOff val="0"/>
              <a:alphaOff val="-4000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70688" rIns="170688" bIns="170688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4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85108" y="3497433"/>
        <a:ext cx="4477647" cy="1345153"/>
      </dsp:txXfrm>
    </dsp:sp>
    <dsp:sp modelId="{742821AC-200B-48B9-BDC3-259AF356565E}">
      <dsp:nvSpPr>
        <dsp:cNvPr id="0" name=""/>
        <dsp:cNvSpPr/>
      </dsp:nvSpPr>
      <dsp:spPr>
        <a:xfrm>
          <a:off x="876244" y="3497433"/>
          <a:ext cx="1345153" cy="1345153"/>
        </a:xfrm>
        <a:prstGeom prst="ellipse">
          <a:avLst/>
        </a:prstGeom>
        <a:solidFill>
          <a:schemeClr val="accent3">
            <a:tint val="50000"/>
            <a:alpha val="90000"/>
            <a:hueOff val="-56711"/>
            <a:satOff val="-2937"/>
            <a:lumOff val="10016"/>
            <a:alphaOff val="-4000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tint val="50000"/>
              <a:alpha val="90000"/>
              <a:hueOff val="-56711"/>
              <a:satOff val="-2937"/>
              <a:lumOff val="10016"/>
              <a:alphaOff val="-4000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3078563" y="1882382"/>
          <a:ext cx="1081873" cy="10818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237000" y="2040819"/>
        <a:ext cx="764999" cy="764999"/>
      </dsp:txXfrm>
    </dsp:sp>
    <dsp:sp modelId="{32B9B835-649B-47F0-9FAD-375BCD4491E0}">
      <dsp:nvSpPr>
        <dsp:cNvPr id="0" name=""/>
        <dsp:cNvSpPr/>
      </dsp:nvSpPr>
      <dsp:spPr>
        <a:xfrm rot="16200000">
          <a:off x="3478632" y="1440649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520892" y="1556476"/>
        <a:ext cx="197215" cy="220702"/>
      </dsp:txXfrm>
    </dsp:sp>
    <dsp:sp modelId="{44DF1B2A-1F38-4512-BA9E-9FDE82950769}">
      <dsp:nvSpPr>
        <dsp:cNvPr id="0" name=""/>
        <dsp:cNvSpPr/>
      </dsp:nvSpPr>
      <dsp:spPr>
        <a:xfrm>
          <a:off x="2947555" y="6916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144363" y="203724"/>
        <a:ext cx="950273" cy="950273"/>
      </dsp:txXfrm>
    </dsp:sp>
    <dsp:sp modelId="{47B2572E-F4DE-45B7-88FE-7FCABC7CD581}">
      <dsp:nvSpPr>
        <dsp:cNvPr id="0" name=""/>
        <dsp:cNvSpPr/>
      </dsp:nvSpPr>
      <dsp:spPr>
        <a:xfrm rot="19800000">
          <a:off x="4170371" y="1840024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176033" y="1934721"/>
        <a:ext cx="197215" cy="220702"/>
      </dsp:txXfrm>
    </dsp:sp>
    <dsp:sp modelId="{E206C4F9-2C0F-400F-B033-5D41C3DE4FF7}">
      <dsp:nvSpPr>
        <dsp:cNvPr id="0" name=""/>
        <dsp:cNvSpPr/>
      </dsp:nvSpPr>
      <dsp:spPr>
        <a:xfrm>
          <a:off x="4458300" y="879145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55108" y="1075953"/>
        <a:ext cx="950273" cy="950273"/>
      </dsp:txXfrm>
    </dsp:sp>
    <dsp:sp modelId="{E1F4BF64-2063-44D7-B2E1-C052C3DFA3B9}">
      <dsp:nvSpPr>
        <dsp:cNvPr id="0" name=""/>
        <dsp:cNvSpPr/>
      </dsp:nvSpPr>
      <dsp:spPr>
        <a:xfrm rot="1800000">
          <a:off x="4170371" y="2638776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176033" y="2691213"/>
        <a:ext cx="197215" cy="220702"/>
      </dsp:txXfrm>
    </dsp:sp>
    <dsp:sp modelId="{B8986804-C7E4-4D10-AAED-3A96FD40F081}">
      <dsp:nvSpPr>
        <dsp:cNvPr id="0" name=""/>
        <dsp:cNvSpPr/>
      </dsp:nvSpPr>
      <dsp:spPr>
        <a:xfrm>
          <a:off x="4458300" y="2623603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655108" y="2820411"/>
        <a:ext cx="950273" cy="950273"/>
      </dsp:txXfrm>
    </dsp:sp>
    <dsp:sp modelId="{157AA841-A9F8-4266-8282-0B12AF610FC7}">
      <dsp:nvSpPr>
        <dsp:cNvPr id="0" name=""/>
        <dsp:cNvSpPr/>
      </dsp:nvSpPr>
      <dsp:spPr>
        <a:xfrm rot="5400000">
          <a:off x="3478632" y="3038151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520892" y="3069458"/>
        <a:ext cx="197215" cy="220702"/>
      </dsp:txXfrm>
    </dsp:sp>
    <dsp:sp modelId="{34F88398-2C27-4C02-BAF2-832EC893B505}">
      <dsp:nvSpPr>
        <dsp:cNvPr id="0" name=""/>
        <dsp:cNvSpPr/>
      </dsp:nvSpPr>
      <dsp:spPr>
        <a:xfrm>
          <a:off x="2947555" y="3495832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144363" y="3692640"/>
        <a:ext cx="950273" cy="950273"/>
      </dsp:txXfrm>
    </dsp:sp>
    <dsp:sp modelId="{26783212-A4DB-4E9F-8918-DB552A25BA26}">
      <dsp:nvSpPr>
        <dsp:cNvPr id="0" name=""/>
        <dsp:cNvSpPr/>
      </dsp:nvSpPr>
      <dsp:spPr>
        <a:xfrm rot="9000000">
          <a:off x="2786893" y="2638776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65751" y="2691213"/>
        <a:ext cx="197215" cy="220702"/>
      </dsp:txXfrm>
    </dsp:sp>
    <dsp:sp modelId="{BEFEB9BE-74A3-4589-88CF-0C33C29C65AB}">
      <dsp:nvSpPr>
        <dsp:cNvPr id="0" name=""/>
        <dsp:cNvSpPr/>
      </dsp:nvSpPr>
      <dsp:spPr>
        <a:xfrm>
          <a:off x="1436810" y="2623603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633618" y="2820411"/>
        <a:ext cx="950273" cy="950273"/>
      </dsp:txXfrm>
    </dsp:sp>
    <dsp:sp modelId="{FD73F89A-4A60-414F-AE67-B850CC024185}">
      <dsp:nvSpPr>
        <dsp:cNvPr id="0" name=""/>
        <dsp:cNvSpPr/>
      </dsp:nvSpPr>
      <dsp:spPr>
        <a:xfrm rot="12600000">
          <a:off x="2786893" y="1840024"/>
          <a:ext cx="281735" cy="3678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865751" y="1934721"/>
        <a:ext cx="197215" cy="220702"/>
      </dsp:txXfrm>
    </dsp:sp>
    <dsp:sp modelId="{91EC6291-6F53-475F-8C83-0CE385B5B41E}">
      <dsp:nvSpPr>
        <dsp:cNvPr id="0" name=""/>
        <dsp:cNvSpPr/>
      </dsp:nvSpPr>
      <dsp:spPr>
        <a:xfrm>
          <a:off x="1436810" y="879145"/>
          <a:ext cx="1343889" cy="13438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1633618" y="1075953"/>
        <a:ext cx="950273" cy="9502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975519"/>
          <a:ext cx="7239000" cy="2895600"/>
        </a:xfrm>
        <a:prstGeom prst="leftRightRibbon">
          <a:avLst/>
        </a:prstGeom>
        <a:solidFill>
          <a:schemeClr val="accent3">
            <a:shade val="7500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868680" y="1482249"/>
          <a:ext cx="2388870" cy="1418844"/>
        </a:xfrm>
        <a:prstGeom prst="rect">
          <a:avLst/>
        </a:prstGeom>
        <a:noFill/>
        <a:ln w="31800" cap="flat" cmpd="sng" algn="ctr">
          <a:noFill/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67564" rIns="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868680" y="1482249"/>
        <a:ext cx="2388870" cy="1418844"/>
      </dsp:txXfrm>
    </dsp:sp>
    <dsp:sp modelId="{D206D9EF-D0A2-4009-8BD0-5FF5F7498297}">
      <dsp:nvSpPr>
        <dsp:cNvPr id="0" name=""/>
        <dsp:cNvSpPr/>
      </dsp:nvSpPr>
      <dsp:spPr>
        <a:xfrm>
          <a:off x="3619500" y="1945545"/>
          <a:ext cx="2823210" cy="1418844"/>
        </a:xfrm>
        <a:prstGeom prst="rect">
          <a:avLst/>
        </a:prstGeom>
        <a:noFill/>
        <a:ln w="31800" cap="flat" cmpd="sng" algn="ctr">
          <a:noFill/>
          <a:prstDash val="solid"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67564" rIns="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1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619500" y="1945545"/>
        <a:ext cx="2823210" cy="14188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5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2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10AB5E-65B2-470F-A90D-8944CCF2250D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4066D-E18E-46CA-ADDB-DC7D9F287FCD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2E5AB2-AD30-4274-ADEE-77A916493B5C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C76396-5064-41C5-A285-015EE0047001}" type="datetime2">
              <a:rPr lang="en-US" smtClean="0"/>
              <a:pPr/>
              <a:t>Friday, September 10,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l"/>
            <a:fld id="{4C8A7A92-D244-4C94-97DC-00C50A8E32A7}" type="datetime2">
              <a:rPr lang="en-US" smtClean="0"/>
              <a:pPr algn="l"/>
              <a:t>Friday, September 10,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Project Overview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2010-09-10T00:32:03Z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