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C546"/>
    <a:srgbClr val="900000"/>
    <a:srgbClr val="9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58" d="100"/>
          <a:sy n="58" d="100"/>
        </p:scale>
        <p:origin x="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  <a:solidFill>
            <a:srgbClr val="E4C54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363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692" y="2324283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40" y="1922757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2157471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683324" y="3543300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200" dirty="0" smtClean="0"/>
              <a:t>Create</a:t>
            </a:r>
            <a:endParaRPr lang="en-AU" sz="2200" dirty="0"/>
          </a:p>
        </p:txBody>
      </p:sp>
      <p:sp>
        <p:nvSpPr>
          <p:cNvPr id="5" name="Rounded Rectangle 4"/>
          <p:cNvSpPr/>
          <p:nvPr/>
        </p:nvSpPr>
        <p:spPr>
          <a:xfrm>
            <a:off x="3230185" y="5045825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200" dirty="0" smtClean="0"/>
              <a:t>Market</a:t>
            </a:r>
            <a:endParaRPr lang="en-AU" sz="2200" dirty="0"/>
          </a:p>
        </p:txBody>
      </p:sp>
      <p:sp>
        <p:nvSpPr>
          <p:cNvPr id="6" name="Rounded Rectangle 5"/>
          <p:cNvSpPr/>
          <p:nvPr/>
        </p:nvSpPr>
        <p:spPr>
          <a:xfrm>
            <a:off x="4777046" y="3543300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200" dirty="0" smtClean="0"/>
              <a:t>Storage</a:t>
            </a:r>
            <a:endParaRPr lang="en-AU" sz="2200" dirty="0"/>
          </a:p>
        </p:txBody>
      </p:sp>
      <p:sp>
        <p:nvSpPr>
          <p:cNvPr id="7" name="Rounded Rectangle 6"/>
          <p:cNvSpPr/>
          <p:nvPr/>
        </p:nvSpPr>
        <p:spPr>
          <a:xfrm>
            <a:off x="6323906" y="5045825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200" dirty="0" smtClean="0"/>
              <a:t>Review</a:t>
            </a:r>
            <a:endParaRPr lang="en-AU" sz="2200" dirty="0"/>
          </a:p>
        </p:txBody>
      </p:sp>
      <p:sp>
        <p:nvSpPr>
          <p:cNvPr id="8" name="Rounded Rectangle 7"/>
          <p:cNvSpPr/>
          <p:nvPr/>
        </p:nvSpPr>
        <p:spPr>
          <a:xfrm>
            <a:off x="7870766" y="3543300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200" dirty="0" smtClean="0"/>
              <a:t>Ship</a:t>
            </a:r>
            <a:endParaRPr lang="en-AU" sz="2200" dirty="0"/>
          </a:p>
        </p:txBody>
      </p:sp>
      <p:cxnSp>
        <p:nvCxnSpPr>
          <p:cNvPr id="12" name="Straight Arrow Connector 11"/>
          <p:cNvCxnSpPr>
            <a:stCxn id="4" idx="3"/>
            <a:endCxn id="6" idx="1"/>
          </p:cNvCxnSpPr>
          <p:nvPr/>
        </p:nvCxnSpPr>
        <p:spPr>
          <a:xfrm>
            <a:off x="3079863" y="3950624"/>
            <a:ext cx="16971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6" idx="3"/>
            <a:endCxn id="8" idx="1"/>
          </p:cNvCxnSpPr>
          <p:nvPr/>
        </p:nvCxnSpPr>
        <p:spPr>
          <a:xfrm>
            <a:off x="6173585" y="3950624"/>
            <a:ext cx="16971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8" idx="2"/>
            <a:endCxn id="7" idx="3"/>
          </p:cNvCxnSpPr>
          <p:nvPr/>
        </p:nvCxnSpPr>
        <p:spPr>
          <a:xfrm rot="5400000">
            <a:off x="7597140" y="4481253"/>
            <a:ext cx="1095202" cy="84859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7" idx="1"/>
            <a:endCxn id="5" idx="3"/>
          </p:cNvCxnSpPr>
          <p:nvPr/>
        </p:nvCxnSpPr>
        <p:spPr>
          <a:xfrm flipH="1">
            <a:off x="4626724" y="5453149"/>
            <a:ext cx="16971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1640</TotalTime>
  <Words>78</Words>
  <Application>Microsoft Office PowerPoint</Application>
  <PresentationFormat>Widescreen</PresentationFormat>
  <Paragraphs>41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46</cp:revision>
  <dcterms:created xsi:type="dcterms:W3CDTF">2013-05-17T01:38:36Z</dcterms:created>
  <dcterms:modified xsi:type="dcterms:W3CDTF">2014-05-23T04:12:23Z</dcterms:modified>
</cp:coreProperties>
</file>