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56" r:id="rId2"/>
    <p:sldId id="263" r:id="rId3"/>
    <p:sldId id="264" r:id="rId4"/>
    <p:sldId id="257" r:id="rId5"/>
    <p:sldId id="258" r:id="rId6"/>
    <p:sldId id="261" r:id="rId7"/>
    <p:sldId id="266" r:id="rId8"/>
    <p:sldId id="265" r:id="rId9"/>
    <p:sldId id="267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2" autoAdjust="0"/>
    <p:restoredTop sz="93980" autoAdjust="0"/>
  </p:normalViewPr>
  <p:slideViewPr>
    <p:cSldViewPr>
      <p:cViewPr varScale="1">
        <p:scale>
          <a:sx n="70" d="100"/>
          <a:sy n="70" d="100"/>
        </p:scale>
        <p:origin x="-408" y="-96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18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53954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Nature‘s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</a:t>
            </a:r>
            <a:r>
              <a:rPr lang="en-AU" baseline="0" dirty="0" smtClean="0"/>
              <a:t> scooters</a:t>
            </a:r>
          </a:p>
          <a:p>
            <a:r>
              <a:rPr lang="en-AU" baseline="0" dirty="0" smtClean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AU" dirty="0" smtClean="0"/>
              <a:t>Wind racers</a:t>
            </a:r>
          </a:p>
          <a:p>
            <a:r>
              <a:rPr lang="en-AU" dirty="0" smtClean="0"/>
              <a:t>Terra </a:t>
            </a:r>
            <a:r>
              <a:rPr lang="en-AU" dirty="0" err="1" smtClean="0"/>
              <a:t>tearers</a:t>
            </a:r>
            <a:endParaRPr lang="en-AU" dirty="0" smtClean="0"/>
          </a:p>
          <a:p>
            <a:r>
              <a:rPr lang="en-AU" dirty="0" smtClean="0"/>
              <a:t>Body skimmers</a:t>
            </a:r>
          </a:p>
          <a:p>
            <a:r>
              <a:rPr lang="en-AU" dirty="0" err="1" smtClean="0"/>
              <a:t>Hydropacks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0989955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958179"/>
            <a:ext cx="3669792" cy="2889504"/>
          </a:xfrm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1124744"/>
            <a:ext cx="3346704" cy="3474720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445</TotalTime>
  <Words>74</Words>
  <Application>Microsoft Office PowerPoint</Application>
  <PresentationFormat>On-screen Show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21</cp:revision>
  <dcterms:created xsi:type="dcterms:W3CDTF">2010-09-15T02:43:03Z</dcterms:created>
  <dcterms:modified xsi:type="dcterms:W3CDTF">2010-11-04T04:11:18Z</dcterms:modified>
</cp:coreProperties>
</file>