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  <a:ln w="9525" cap="flat">
            <a:solidFill>
              <a:srgbClr val="383838"/>
            </a:solidFill>
          </a:ln>
          <a:effectLst>
            <a:outerShdw blurRad="152400" dist="317500" dir="6000000" sx="105000" sy="105000" algn="tl" rotWithShape="0">
              <a:srgbClr val="000000">
                <a:alpha val="30000"/>
              </a:srgbClr>
            </a:outerShdw>
          </a:effectLst>
          <a:scene3d>
            <a:camera prst="perspectiveRight" fov="2100000">
              <a:rot lat="0" lon="20400000" rev="0"/>
            </a:camera>
            <a:lightRig rig="threePt" dir="t"/>
          </a:scene3d>
          <a:sp3d extrusionH="889000" prstMaterial="matte">
            <a:extrusionClr>
              <a:srgbClr val="777777"/>
            </a:extrusionClr>
          </a:sp3d>
        </p:spPr>
      </p:pic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6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4247" y="5418221"/>
            <a:ext cx="609600" cy="6096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326</TotalTime>
  <Words>69</Words>
  <Application>Microsoft Office PowerPoint</Application>
  <PresentationFormat>Widescreen</PresentationFormat>
  <Paragraphs>19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52</cp:revision>
  <dcterms:created xsi:type="dcterms:W3CDTF">2013-06-04T04:50:49Z</dcterms:created>
  <dcterms:modified xsi:type="dcterms:W3CDTF">2013-07-18T23:38:17Z</dcterms:modified>
</cp:coreProperties>
</file>