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78" d="100"/>
          <a:sy n="78" d="100"/>
        </p:scale>
        <p:origin x="4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smtClean="0"/>
              <a:t>Renewable </a:t>
            </a:r>
            <a:r>
              <a:rPr lang="en-AU" smtClean="0"/>
              <a:t>solutions</a:t>
            </a:r>
            <a:endParaRPr lang="en-AU" dirty="0" smtClean="0"/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2553898"/>
              </p:ext>
            </p:extLst>
          </p:nvPr>
        </p:nvGraphicFramePr>
        <p:xfrm>
          <a:off x="685800" y="21939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" r="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212</TotalTime>
  <Words>78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20</cp:revision>
  <dcterms:created xsi:type="dcterms:W3CDTF">2013-05-17T01:38:36Z</dcterms:created>
  <dcterms:modified xsi:type="dcterms:W3CDTF">2013-06-03T23:33:48Z</dcterms:modified>
</cp:coreProperties>
</file>