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22/09/2010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1009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56</cp:revision>
  <dcterms:created xsi:type="dcterms:W3CDTF">2010-09-15T02:43:03Z</dcterms:created>
  <dcterms:modified xsi:type="dcterms:W3CDTF">2010-09-22T01:15:34Z</dcterms:modified>
</cp:coreProperties>
</file>