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11" y="64792"/>
            <a:ext cx="662695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133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14</cp:revision>
  <dcterms:created xsi:type="dcterms:W3CDTF">2013-06-07T02:44:22Z</dcterms:created>
  <dcterms:modified xsi:type="dcterms:W3CDTF">2013-06-18T02:05:00Z</dcterms:modified>
</cp:coreProperties>
</file>