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3" d="100"/>
          <a:sy n="73" d="100"/>
        </p:scale>
        <p:origin x="-78" y="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2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5585408"/>
        <c:axId val="95586944"/>
      </c:barChart>
      <c:catAx>
        <c:axId val="95585408"/>
        <c:scaling>
          <c:orientation val="minMax"/>
        </c:scaling>
        <c:delete val="0"/>
        <c:axPos val="l"/>
        <c:majorTickMark val="out"/>
        <c:minorTickMark val="none"/>
        <c:tickLblPos val="nextTo"/>
        <c:crossAx val="95586944"/>
        <c:crosses val="autoZero"/>
        <c:auto val="1"/>
        <c:lblAlgn val="ctr"/>
        <c:lblOffset val="100"/>
        <c:noMultiLvlLbl val="0"/>
      </c:catAx>
      <c:valAx>
        <c:axId val="9558694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955854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6152179"/>
              </p:ext>
            </p:extLst>
          </p:nvPr>
        </p:nvGraphicFramePr>
        <p:xfrm>
          <a:off x="947630" y="1828542"/>
          <a:ext cx="7248740" cy="3200916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610116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51816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AU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14546005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939047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1626569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7911159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Flo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Flo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568</TotalTime>
  <Words>44</Words>
  <Application>Microsoft Office PowerPoint</Application>
  <PresentationFormat>On-screen Show (4:3)</PresentationFormat>
  <Paragraphs>34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PowerPoint Presentation</vt:lpstr>
      <vt:lpstr>First Quarter Sales</vt:lpstr>
      <vt:lpstr>First Quarter Sales - Exports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Watsonia Publishing</cp:lastModifiedBy>
  <cp:revision>37</cp:revision>
  <cp:lastPrinted>2010-10-12T22:52:39Z</cp:lastPrinted>
  <dcterms:created xsi:type="dcterms:W3CDTF">2008-04-17T05:37:31Z</dcterms:created>
  <dcterms:modified xsi:type="dcterms:W3CDTF">2010-10-27T02:35:38Z</dcterms:modified>
</cp:coreProperties>
</file>

<file path=docProps/thumbnail.jpeg>
</file>