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outlineView">
  <p:normalViewPr showOutlineIcons="0">
    <p:restoredLeft sz="43817" autoAdjust="0"/>
    <p:restoredTop sz="86389" autoAdjust="0"/>
  </p:normalViewPr>
  <p:slideViewPr>
    <p:cSldViewPr>
      <p:cViewPr varScale="1">
        <p:scale>
          <a:sx n="55" d="100"/>
          <a:sy n="55" d="100"/>
        </p:scale>
        <p:origin x="-84" y="-330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366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8CD94B1-9CF9-43E8-80A3-31356D6F6B01}" type="datetimeFigureOut">
              <a:rPr lang="en-AU" smtClean="0"/>
              <a:t>18/11/2010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683671-DE15-445F-9C60-C9BC1C5899A9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41159522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8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BC160-BED8-485A-99B8-C5C6631582FB}" type="datetime1">
              <a:rPr lang="en-US" smtClean="0"/>
              <a:t>11/18/2010</a:t>
            </a:fld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8491DF-B2BC-4931-B07D-F052F463B1A0}" type="datetime1">
              <a:rPr lang="en-US" smtClean="0"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D27638-6895-4468-849C-D7201CAA6439}" type="datetime1">
              <a:rPr lang="en-US" smtClean="0"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BA955-0ECE-4249-889F-DFEC9EA0D5F1}" type="datetime1">
              <a:rPr lang="en-US" smtClean="0"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0"/>
            <a:ext cx="7772400" cy="2505075"/>
          </a:xfrm>
        </p:spPr>
        <p:txBody>
          <a:bodyPr anchor="b"/>
          <a:lstStyle>
            <a:lvl1pPr algn="ctr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48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3"/>
            <a:ext cx="7772400" cy="11318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EDC01-DD6E-4816-A9A6-FC3169EDF0AB}" type="datetime1">
              <a:rPr lang="en-US" smtClean="0"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296728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9F01C-E56F-4B6D-AABD-BFB682172D1C}" type="datetime1">
              <a:rPr lang="en-US" smtClean="0"/>
              <a:t>11/18/2010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BAFA6C-90C0-4FE7-8314-2873E6475137}" type="datetime1">
              <a:rPr lang="en-US" smtClean="0"/>
              <a:t>11/18/2010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48"/>
            <a:ext cx="4041648" cy="39131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A6D72-D316-4F3E-BDB2-8004B0165108}" type="datetime1">
              <a:rPr lang="en-US" smtClean="0"/>
              <a:t>11/18/2010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E1643B-E86C-4A22-9DA0-1DA19C9448BB}" type="datetime1">
              <a:rPr lang="en-US" smtClean="0"/>
              <a:t>11/18/2010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7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37" y="273050"/>
            <a:ext cx="4995863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7" y="2438400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307E4-F31E-443E-B5A1-E9FE3648D3F5}" type="datetime1">
              <a:rPr lang="en-US" smtClean="0"/>
              <a:t>11/18/2010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6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6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BC277-EBE7-4663-A276-70CE347CCDCE}" type="datetime1">
              <a:rPr lang="en-US" smtClean="0"/>
              <a:t>11/18/2010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BEAC7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0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C772CBC7-280C-495B-9121-3D925358A89F}" type="datetime1">
              <a:rPr lang="en-US" smtClean="0"/>
              <a:t>11/18/2010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0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8" y="6356350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Oval 6"/>
          <p:cNvSpPr/>
          <p:nvPr/>
        </p:nvSpPr>
        <p:spPr>
          <a:xfrm>
            <a:off x="8457760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lnSpc>
          <a:spcPts val="5800"/>
        </a:lnSpc>
        <a:spcBef>
          <a:spcPct val="0"/>
        </a:spcBef>
        <a:buNone/>
        <a:defRPr sz="540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>
              <a:lumMod val="65000"/>
              <a:lumOff val="35000"/>
            </a:schemeClr>
          </a:solidFill>
          <a:latin typeface="+mj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65000"/>
              <a:lumOff val="35000"/>
            </a:schemeClr>
          </a:solidFill>
          <a:latin typeface="+mj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j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65000"/>
              <a:lumOff val="35000"/>
            </a:schemeClr>
          </a:solidFill>
          <a:latin typeface="+mj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Project Update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Presented by:</a:t>
            </a:r>
          </a:p>
          <a:p>
            <a:r>
              <a:rPr lang="en-AU" dirty="0" smtClean="0"/>
              <a:t>Presentation Date:</a:t>
            </a:r>
            <a:endParaRPr lang="en-A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83617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Project Overview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60240"/>
            <a:ext cx="8229600" cy="3196952"/>
          </a:xfrm>
        </p:spPr>
        <p:txBody>
          <a:bodyPr/>
          <a:lstStyle/>
          <a:p>
            <a:r>
              <a:rPr lang="en-AU" dirty="0" smtClean="0"/>
              <a:t>Describe what the project is about</a:t>
            </a:r>
          </a:p>
          <a:p>
            <a:r>
              <a:rPr lang="en-AU" dirty="0" smtClean="0"/>
              <a:t>Describe the project goals</a:t>
            </a:r>
          </a:p>
          <a:p>
            <a:r>
              <a:rPr lang="en-AU" dirty="0" smtClean="0"/>
              <a:t>Describe the project scope</a:t>
            </a:r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7160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Current Status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60240"/>
            <a:ext cx="8229600" cy="2980928"/>
          </a:xfrm>
        </p:spPr>
        <p:txBody>
          <a:bodyPr/>
          <a:lstStyle/>
          <a:p>
            <a:r>
              <a:rPr lang="en-AU" dirty="0" smtClean="0"/>
              <a:t>Describe the tasks that have been completed</a:t>
            </a:r>
          </a:p>
          <a:p>
            <a:r>
              <a:rPr lang="en-AU" dirty="0" smtClean="0"/>
              <a:t>Describe the issues that have arisen</a:t>
            </a:r>
          </a:p>
          <a:p>
            <a:r>
              <a:rPr lang="en-AU" dirty="0" smtClean="0"/>
              <a:t>Describe how those issues </a:t>
            </a:r>
            <a:r>
              <a:rPr lang="en-AU" dirty="0" smtClean="0"/>
              <a:t>were </a:t>
            </a:r>
            <a:r>
              <a:rPr lang="en-AU" dirty="0" smtClean="0"/>
              <a:t>resolved</a:t>
            </a:r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6319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Issues And Resolutions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8232"/>
            <a:ext cx="8229600" cy="2836912"/>
          </a:xfrm>
        </p:spPr>
        <p:txBody>
          <a:bodyPr/>
          <a:lstStyle/>
          <a:p>
            <a:r>
              <a:rPr lang="en-AU" dirty="0" smtClean="0"/>
              <a:t>Describe the issue</a:t>
            </a:r>
          </a:p>
          <a:p>
            <a:r>
              <a:rPr lang="en-AU" dirty="0" smtClean="0"/>
              <a:t>Describe how the issue was resolved</a:t>
            </a:r>
          </a:p>
          <a:p>
            <a:r>
              <a:rPr lang="en-AU" dirty="0" smtClean="0"/>
              <a:t>Describe how the issue impacted on time, cost and resources</a:t>
            </a:r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4956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Looking Ahead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8232"/>
            <a:ext cx="8229600" cy="3196952"/>
          </a:xfrm>
        </p:spPr>
        <p:txBody>
          <a:bodyPr/>
          <a:lstStyle/>
          <a:p>
            <a:r>
              <a:rPr lang="en-AU" dirty="0" smtClean="0"/>
              <a:t>Discuss the next milestone</a:t>
            </a:r>
          </a:p>
          <a:p>
            <a:r>
              <a:rPr lang="en-AU" dirty="0" smtClean="0"/>
              <a:t>Discuss the expected outcomes</a:t>
            </a:r>
          </a:p>
          <a:p>
            <a:r>
              <a:rPr lang="en-AU" dirty="0" smtClean="0"/>
              <a:t>Discuss known risks and issues</a:t>
            </a:r>
          </a:p>
          <a:p>
            <a:r>
              <a:rPr lang="en-AU" dirty="0" smtClean="0"/>
              <a:t>Discuss the next steps</a:t>
            </a:r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284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xecutive">
  <a:themeElements>
    <a:clrScheme name="Executive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xecu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Executive</Template>
  <TotalTime>225</TotalTime>
  <Words>92</Words>
  <Application>Microsoft Office PowerPoint</Application>
  <PresentationFormat>On-screen Show (4:3)</PresentationFormat>
  <Paragraphs>25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Executive</vt:lpstr>
      <vt:lpstr>Project Update</vt:lpstr>
      <vt:lpstr>Project Overview</vt:lpstr>
      <vt:lpstr>Current Status</vt:lpstr>
      <vt:lpstr>Issues And Resolutions</vt:lpstr>
      <vt:lpstr>Looking Ahead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Natalie Ford</dc:creator>
  <cp:lastModifiedBy>Natalie Ford</cp:lastModifiedBy>
  <cp:revision>10</cp:revision>
  <dcterms:created xsi:type="dcterms:W3CDTF">2010-11-10T23:27:13Z</dcterms:created>
  <dcterms:modified xsi:type="dcterms:W3CDTF">2010-11-18T00:43:36Z</dcterms:modified>
</cp:coreProperties>
</file>

<file path=docProps/thumbnail.jpeg>
</file>