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89200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545771" y="4093029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100942" y="428500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618014" y="462444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950027" y="478129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3154136" y="5034127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33</cp:revision>
  <dcterms:created xsi:type="dcterms:W3CDTF">2013-05-17T01:38:36Z</dcterms:created>
  <dcterms:modified xsi:type="dcterms:W3CDTF">2013-05-30T02:01:13Z</dcterms:modified>
</cp:coreProperties>
</file>