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C546"/>
    <a:srgbClr val="900000"/>
    <a:srgbClr val="9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58" d="100"/>
          <a:sy n="58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363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692" y="2324283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40" y="1922757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2157471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1683324" y="3543300"/>
            <a:ext cx="7583981" cy="2317172"/>
            <a:chOff x="1683324" y="3543300"/>
            <a:chExt cx="7583981" cy="2317172"/>
          </a:xfrm>
        </p:grpSpPr>
        <p:sp>
          <p:nvSpPr>
            <p:cNvPr id="4" name="Rounded Rectangle 3"/>
            <p:cNvSpPr/>
            <p:nvPr/>
          </p:nvSpPr>
          <p:spPr>
            <a:xfrm>
              <a:off x="1683324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Create</a:t>
              </a:r>
              <a:endParaRPr lang="en-AU" sz="2200" dirty="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230185" y="5045825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Market</a:t>
              </a:r>
              <a:endParaRPr lang="en-AU" sz="22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777046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Storage</a:t>
              </a:r>
              <a:endParaRPr lang="en-AU" sz="22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323906" y="5045825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Review</a:t>
              </a:r>
              <a:endParaRPr lang="en-AU" sz="22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870766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Ship</a:t>
              </a:r>
              <a:endParaRPr lang="en-AU" sz="2200" dirty="0"/>
            </a:p>
          </p:txBody>
        </p:sp>
        <p:cxnSp>
          <p:nvCxnSpPr>
            <p:cNvPr id="12" name="Straight Arrow Connector 11"/>
            <p:cNvCxnSpPr>
              <a:stCxn id="4" idx="3"/>
              <a:endCxn id="6" idx="1"/>
            </p:cNvCxnSpPr>
            <p:nvPr/>
          </p:nvCxnSpPr>
          <p:spPr>
            <a:xfrm>
              <a:off x="3079863" y="3950624"/>
              <a:ext cx="1697183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4" name="Straight Arrow Connector 13"/>
            <p:cNvCxnSpPr>
              <a:stCxn id="6" idx="3"/>
              <a:endCxn id="8" idx="1"/>
            </p:cNvCxnSpPr>
            <p:nvPr/>
          </p:nvCxnSpPr>
          <p:spPr>
            <a:xfrm>
              <a:off x="6173585" y="3950624"/>
              <a:ext cx="1697181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6" name="Elbow Connector 15"/>
            <p:cNvCxnSpPr>
              <a:stCxn id="8" idx="2"/>
              <a:endCxn id="7" idx="3"/>
            </p:cNvCxnSpPr>
            <p:nvPr/>
          </p:nvCxnSpPr>
          <p:spPr>
            <a:xfrm rot="5400000">
              <a:off x="7597140" y="4481253"/>
              <a:ext cx="1095202" cy="848591"/>
            </a:xfrm>
            <a:prstGeom prst="bentConnector2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8" name="Straight Arrow Connector 17"/>
            <p:cNvCxnSpPr>
              <a:stCxn id="7" idx="1"/>
              <a:endCxn id="5" idx="3"/>
            </p:cNvCxnSpPr>
            <p:nvPr/>
          </p:nvCxnSpPr>
          <p:spPr>
            <a:xfrm flipH="1">
              <a:off x="4626724" y="5453149"/>
              <a:ext cx="169718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1661</TotalTime>
  <Words>78</Words>
  <Application>Microsoft Office PowerPoint</Application>
  <PresentationFormat>Widescreen</PresentationFormat>
  <Paragraphs>41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48</cp:revision>
  <dcterms:created xsi:type="dcterms:W3CDTF">2013-05-17T01:38:36Z</dcterms:created>
  <dcterms:modified xsi:type="dcterms:W3CDTF">2014-05-23T04:32:55Z</dcterms:modified>
</cp:coreProperties>
</file>