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7" autoAdjust="0"/>
    <p:restoredTop sz="96412" autoAdjust="0"/>
  </p:normalViewPr>
  <p:slideViewPr>
    <p:cSldViewPr snapToGrid="0">
      <p:cViewPr varScale="1">
        <p:scale>
          <a:sx n="58" d="100"/>
          <a:sy n="58" d="100"/>
        </p:scale>
        <p:origin x="90" y="1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4021413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545771" y="4093029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2100942" y="4285000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2618014" y="4624442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2950027" y="4781292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3154136" y="5034127"/>
            <a:ext cx="1589315" cy="870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312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33</cp:revision>
  <dcterms:created xsi:type="dcterms:W3CDTF">2013-05-17T01:38:36Z</dcterms:created>
  <dcterms:modified xsi:type="dcterms:W3CDTF">2013-05-30T01:59:55Z</dcterms:modified>
</cp:coreProperties>
</file>