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Learning How To…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Apply Themes And Templates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321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Apply a Theme!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Click on the </a:t>
            </a:r>
            <a:r>
              <a:rPr lang="en-AU" b="1" dirty="0" smtClean="0"/>
              <a:t>File </a:t>
            </a:r>
            <a:r>
              <a:rPr lang="en-AU" dirty="0"/>
              <a:t>tab, click on </a:t>
            </a:r>
            <a:r>
              <a:rPr lang="en-AU" b="1" dirty="0" smtClean="0"/>
              <a:t>New</a:t>
            </a:r>
            <a:r>
              <a:rPr lang="en-AU" dirty="0" smtClean="0"/>
              <a:t>, then click on </a:t>
            </a:r>
            <a:r>
              <a:rPr lang="en-AU" b="1" dirty="0" smtClean="0"/>
              <a:t>Themes </a:t>
            </a:r>
            <a:r>
              <a:rPr lang="en-AU" dirty="0"/>
              <a:t>to display the </a:t>
            </a:r>
            <a:r>
              <a:rPr lang="en-AU" b="1" dirty="0" smtClean="0"/>
              <a:t>Themes</a:t>
            </a:r>
            <a:r>
              <a:rPr lang="en-AU" dirty="0" smtClean="0"/>
              <a:t> gallery – see picture to the right</a:t>
            </a:r>
          </a:p>
          <a:p>
            <a:r>
              <a:rPr lang="en-AU" dirty="0" smtClean="0"/>
              <a:t>Click on a theme, then click on </a:t>
            </a:r>
            <a:r>
              <a:rPr lang="en-AU" b="1" dirty="0" smtClean="0"/>
              <a:t>[Create] </a:t>
            </a:r>
            <a:r>
              <a:rPr lang="en-AU" dirty="0"/>
              <a:t>to apply it – no further formatting </a:t>
            </a:r>
            <a:r>
              <a:rPr lang="en-AU" dirty="0" smtClean="0"/>
              <a:t>required!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72012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Apply a Template!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AU" dirty="0"/>
              <a:t>Click on the </a:t>
            </a:r>
            <a:r>
              <a:rPr lang="en-AU" b="1" dirty="0"/>
              <a:t>File </a:t>
            </a:r>
            <a:r>
              <a:rPr lang="en-AU" dirty="0"/>
              <a:t>tab, click on</a:t>
            </a:r>
            <a:r>
              <a:rPr lang="en-AU" b="1" dirty="0"/>
              <a:t> New</a:t>
            </a:r>
            <a:r>
              <a:rPr lang="en-AU" dirty="0"/>
              <a:t>, then click on </a:t>
            </a:r>
            <a:r>
              <a:rPr lang="en-AU" b="1" dirty="0" smtClean="0"/>
              <a:t>Sample Templates </a:t>
            </a:r>
            <a:r>
              <a:rPr lang="en-AU" dirty="0" smtClean="0"/>
              <a:t>to </a:t>
            </a:r>
            <a:r>
              <a:rPr lang="en-AU" dirty="0"/>
              <a:t>display the </a:t>
            </a:r>
            <a:r>
              <a:rPr lang="en-AU" b="1" dirty="0" smtClean="0"/>
              <a:t>Templates </a:t>
            </a:r>
            <a:r>
              <a:rPr lang="en-AU" dirty="0" smtClean="0"/>
              <a:t>gallery </a:t>
            </a:r>
            <a:r>
              <a:rPr lang="en-AU" dirty="0"/>
              <a:t>– </a:t>
            </a:r>
            <a:r>
              <a:rPr lang="en-AU" dirty="0" smtClean="0"/>
              <a:t>a picture of the gallery is shown to </a:t>
            </a:r>
            <a:r>
              <a:rPr lang="en-AU" dirty="0"/>
              <a:t>the right</a:t>
            </a:r>
          </a:p>
          <a:p>
            <a:r>
              <a:rPr lang="en-AU" dirty="0"/>
              <a:t>Click on a </a:t>
            </a:r>
            <a:r>
              <a:rPr lang="en-AU" dirty="0" smtClean="0"/>
              <a:t>template, </a:t>
            </a:r>
            <a:r>
              <a:rPr lang="en-AU" dirty="0"/>
              <a:t>then click on </a:t>
            </a:r>
            <a:r>
              <a:rPr lang="en-AU" b="1" dirty="0"/>
              <a:t>[Create] </a:t>
            </a:r>
            <a:r>
              <a:rPr lang="en-AU" dirty="0"/>
              <a:t>to apply it – </a:t>
            </a:r>
            <a:r>
              <a:rPr lang="en-AU" dirty="0" smtClean="0"/>
              <a:t>too easy!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5376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</TotalTime>
  <Words>110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Waveform</vt:lpstr>
      <vt:lpstr>Learning How To…</vt:lpstr>
      <vt:lpstr>Apply a Theme!</vt:lpstr>
      <vt:lpstr>Apply a Template!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How To…</dc:title>
  <dc:creator>Watsonia Publishing</dc:creator>
  <cp:lastModifiedBy>Watsonia Publishing</cp:lastModifiedBy>
  <cp:revision>2</cp:revision>
  <dcterms:created xsi:type="dcterms:W3CDTF">2010-10-25T23:10:08Z</dcterms:created>
  <dcterms:modified xsi:type="dcterms:W3CDTF">2010-10-25T23:17:25Z</dcterms:modified>
</cp:coreProperties>
</file>