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7/10/2010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7" name="Right Arrow 6"/>
          <p:cNvSpPr/>
          <p:nvPr/>
        </p:nvSpPr>
        <p:spPr>
          <a:xfrm>
            <a:off x="2123728" y="1484784"/>
            <a:ext cx="5832000" cy="2448000"/>
          </a:xfrm>
          <a:prstGeom prst="rightArrow">
            <a:avLst>
              <a:gd name="adj1" fmla="val 50000"/>
              <a:gd name="adj2" fmla="val 103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1187624" y="1772816"/>
            <a:ext cx="201622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74</cp:revision>
  <dcterms:created xsi:type="dcterms:W3CDTF">2010-09-15T02:43:03Z</dcterms:created>
  <dcterms:modified xsi:type="dcterms:W3CDTF">2010-10-07T05:11:23Z</dcterms:modified>
</cp:coreProperties>
</file>