
<file path=[Content_Types].xml><?xml version="1.0" encoding="utf-8"?>
<Types xmlns="http://schemas.openxmlformats.org/package/2006/content-types"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1" r:id="rId4"/>
    <p:sldId id="258" r:id="rId5"/>
    <p:sldId id="259" r:id="rId6"/>
    <p:sldId id="260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60" d="100"/>
          <a:sy n="60" d="100"/>
        </p:scale>
        <p:origin x="72" y="13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F91B8-56FA-41D8-95C4-14CC473CF56B}" type="datetimeFigureOut">
              <a:rPr lang="en-GB" smtClean="0"/>
              <a:t>25/06/2013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10958BBE-8166-4F41-8554-685C36CA9D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9641135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F91B8-56FA-41D8-95C4-14CC473CF56B}" type="datetimeFigureOut">
              <a:rPr lang="en-GB" smtClean="0"/>
              <a:t>25/06/2013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10958BBE-8166-4F41-8554-685C36CA9D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53248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F91B8-56FA-41D8-95C4-14CC473CF56B}" type="datetimeFigureOut">
              <a:rPr lang="en-GB" smtClean="0"/>
              <a:t>25/06/2013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10958BBE-8166-4F41-8554-685C36CA9DCB}" type="slidenum">
              <a:rPr lang="en-GB" smtClean="0"/>
              <a:t>‹#›</a:t>
            </a:fld>
            <a:endParaRPr lang="en-GB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03095976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F91B8-56FA-41D8-95C4-14CC473CF56B}" type="datetimeFigureOut">
              <a:rPr lang="en-GB" smtClean="0"/>
              <a:t>25/06/2013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0958BBE-8166-4F41-8554-685C36CA9D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4886983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F91B8-56FA-41D8-95C4-14CC473CF56B}" type="datetimeFigureOut">
              <a:rPr lang="en-GB" smtClean="0"/>
              <a:t>25/06/2013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0958BBE-8166-4F41-8554-685C36CA9DCB}" type="slidenum">
              <a:rPr lang="en-GB" smtClean="0"/>
              <a:t>‹#›</a:t>
            </a:fld>
            <a:endParaRPr lang="en-GB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15421318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F91B8-56FA-41D8-95C4-14CC473CF56B}" type="datetimeFigureOut">
              <a:rPr lang="en-GB" smtClean="0"/>
              <a:t>25/06/2013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0958BBE-8166-4F41-8554-685C36CA9D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5474551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F91B8-56FA-41D8-95C4-14CC473CF56B}" type="datetimeFigureOut">
              <a:rPr lang="en-GB" smtClean="0"/>
              <a:t>25/06/2013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58BBE-8166-4F41-8554-685C36CA9D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9113568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F91B8-56FA-41D8-95C4-14CC473CF56B}" type="datetimeFigureOut">
              <a:rPr lang="en-GB" smtClean="0"/>
              <a:t>25/06/2013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58BBE-8166-4F41-8554-685C36CA9D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7872495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F91B8-56FA-41D8-95C4-14CC473CF56B}" type="datetimeFigureOut">
              <a:rPr lang="en-GB" smtClean="0"/>
              <a:t>25/06/2013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58BBE-8166-4F41-8554-685C36CA9D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400974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F91B8-56FA-41D8-95C4-14CC473CF56B}" type="datetimeFigureOut">
              <a:rPr lang="en-GB" smtClean="0"/>
              <a:t>25/06/2013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10958BBE-8166-4F41-8554-685C36CA9D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4038389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F91B8-56FA-41D8-95C4-14CC473CF56B}" type="datetimeFigureOut">
              <a:rPr lang="en-GB" smtClean="0"/>
              <a:t>25/06/2013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10958BBE-8166-4F41-8554-685C36CA9D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1952466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F91B8-56FA-41D8-95C4-14CC473CF56B}" type="datetimeFigureOut">
              <a:rPr lang="en-GB" smtClean="0"/>
              <a:t>25/06/2013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10958BBE-8166-4F41-8554-685C36CA9D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5668647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F91B8-56FA-41D8-95C4-14CC473CF56B}" type="datetimeFigureOut">
              <a:rPr lang="en-GB" smtClean="0"/>
              <a:t>25/06/2013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58BBE-8166-4F41-8554-685C36CA9D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513138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F91B8-56FA-41D8-95C4-14CC473CF56B}" type="datetimeFigureOut">
              <a:rPr lang="en-GB" smtClean="0"/>
              <a:t>25/06/2013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58BBE-8166-4F41-8554-685C36CA9D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191248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F91B8-56FA-41D8-95C4-14CC473CF56B}" type="datetimeFigureOut">
              <a:rPr lang="en-GB" smtClean="0"/>
              <a:t>25/06/2013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58BBE-8166-4F41-8554-685C36CA9D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5448896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F91B8-56FA-41D8-95C4-14CC473CF56B}" type="datetimeFigureOut">
              <a:rPr lang="en-GB" smtClean="0"/>
              <a:t>25/06/2013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0958BBE-8166-4F41-8554-685C36CA9D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8142200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W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BF91B8-56FA-41D8-95C4-14CC473CF56B}" type="datetimeFigureOut">
              <a:rPr lang="en-GB" smtClean="0"/>
              <a:t>25/06/2013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10958BBE-8166-4F41-8554-685C36CA9DCB}" type="slidenum">
              <a:rPr lang="en-GB" smtClean="0"/>
              <a:t>‹#›</a:t>
            </a:fld>
            <a:endParaRPr lang="en-GB" dirty="0"/>
          </a:p>
        </p:txBody>
      </p:sp>
      <p:pic>
        <p:nvPicPr>
          <p:cNvPr id="42" name="Picture 41"/>
          <p:cNvPicPr>
            <a:picLocks noChangeAspect="1"/>
          </p:cNvPicPr>
          <p:nvPr userDrawn="1"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04611" y="64792"/>
            <a:ext cx="662695" cy="100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895704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tx2">
            <a:lumMod val="50000"/>
          </a:schemeClr>
        </a:buClr>
        <a:buFont typeface="Wingdings" panose="05000000000000000000" pitchFamily="2" charset="2"/>
        <a:buChar char="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 smtClean="0"/>
              <a:t>Renewable Energy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5432206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What is Renewable Energy?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422361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Why Should We Use Renewable Energy?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7828564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Available Renewable Technologies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Wind Power</a:t>
            </a:r>
          </a:p>
          <a:p>
            <a:r>
              <a:rPr lang="en-AU" dirty="0" smtClean="0"/>
              <a:t>Hydropower</a:t>
            </a:r>
          </a:p>
          <a:p>
            <a:r>
              <a:rPr lang="en-AU" dirty="0" smtClean="0"/>
              <a:t>Solar Energy</a:t>
            </a:r>
          </a:p>
          <a:p>
            <a:r>
              <a:rPr lang="en-AU" dirty="0" smtClean="0"/>
              <a:t>Biofuel</a:t>
            </a:r>
          </a:p>
          <a:p>
            <a:r>
              <a:rPr lang="en-AU" dirty="0" smtClean="0"/>
              <a:t>Biomass</a:t>
            </a:r>
          </a:p>
          <a:p>
            <a:r>
              <a:rPr lang="en-AU" dirty="0" smtClean="0"/>
              <a:t>Geothermal Energy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366475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Australian Renewable Energy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7594550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Australian States Using Renewable Energy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47245125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Wisp">
  <a:themeElements>
    <a:clrScheme name="Green">
      <a:dk1>
        <a:sysClr val="windowText" lastClr="000000"/>
      </a:dk1>
      <a:lt1>
        <a:sysClr val="window" lastClr="FFFFFF"/>
      </a:lt1>
      <a:dk2>
        <a:srgbClr val="455F51"/>
      </a:dk2>
      <a:lt2>
        <a:srgbClr val="E3DED1"/>
      </a:lt2>
      <a:accent1>
        <a:srgbClr val="549E39"/>
      </a:accent1>
      <a:accent2>
        <a:srgbClr val="8AB833"/>
      </a:accent2>
      <a:accent3>
        <a:srgbClr val="C0CF3A"/>
      </a:accent3>
      <a:accent4>
        <a:srgbClr val="029676"/>
      </a:accent4>
      <a:accent5>
        <a:srgbClr val="4AB5C4"/>
      </a:accent5>
      <a:accent6>
        <a:srgbClr val="0989B1"/>
      </a:accent6>
      <a:hlink>
        <a:srgbClr val="6B9F25"/>
      </a:hlink>
      <a:folHlink>
        <a:srgbClr val="BA6906"/>
      </a:folHlink>
    </a:clrScheme>
    <a:fontScheme name="Georgia">
      <a:majorFont>
        <a:latin typeface="Georgia" panose="020405020504050203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eorgia" panose="020405020504050203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151</TotalTime>
  <Words>34</Words>
  <Application>Microsoft Office PowerPoint</Application>
  <PresentationFormat>Widescreen</PresentationFormat>
  <Paragraphs>12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Arial</vt:lpstr>
      <vt:lpstr>Georgia</vt:lpstr>
      <vt:lpstr>Wingdings</vt:lpstr>
      <vt:lpstr>Wingdings 3</vt:lpstr>
      <vt:lpstr>Wisp</vt:lpstr>
      <vt:lpstr>Renewable Energy</vt:lpstr>
      <vt:lpstr>What is Renewable Energy?</vt:lpstr>
      <vt:lpstr>Why Should We Use Renewable Energy?</vt:lpstr>
      <vt:lpstr>Available Renewable Technologies</vt:lpstr>
      <vt:lpstr>Australian Renewable Energy</vt:lpstr>
      <vt:lpstr>Australian States Using Renewable Energy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Renewable Energy</dc:title>
  <dc:creator>Cara Hemphill</dc:creator>
  <cp:lastModifiedBy>Cara Hemphill</cp:lastModifiedBy>
  <cp:revision>15</cp:revision>
  <dcterms:created xsi:type="dcterms:W3CDTF">2013-06-07T02:44:22Z</dcterms:created>
  <dcterms:modified xsi:type="dcterms:W3CDTF">2013-06-25T02:01:11Z</dcterms:modified>
</cp:coreProperties>
</file>