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sldIdLst>
    <p:sldId id="256" r:id="rId2"/>
    <p:sldId id="262" r:id="rId3"/>
    <p:sldId id="263" r:id="rId4"/>
    <p:sldId id="257" r:id="rId5"/>
    <p:sldId id="258" r:id="rId6"/>
    <p:sldId id="259" r:id="rId7"/>
    <p:sldId id="265" r:id="rId8"/>
    <p:sldId id="264" r:id="rId9"/>
    <p:sldId id="266" r:id="rId10"/>
    <p:sldId id="267" r:id="rId11"/>
    <p:sldId id="261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A12D"/>
    <a:srgbClr val="F7F7F7"/>
    <a:srgbClr val="FBFBFB"/>
    <a:srgbClr val="FDAA30"/>
    <a:srgbClr val="FFFFFF"/>
    <a:srgbClr val="FDFDFD"/>
    <a:srgbClr val="A40503"/>
    <a:srgbClr val="A806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67" autoAdjust="0"/>
    <p:restoredTop sz="96412" autoAdjust="0"/>
  </p:normalViewPr>
  <p:slideViewPr>
    <p:cSldViewPr snapToGrid="0">
      <p:cViewPr varScale="1">
        <p:scale>
          <a:sx n="58" d="100"/>
          <a:sy n="58" d="100"/>
        </p:scale>
        <p:origin x="90" y="13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8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86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366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34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56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33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74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4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41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3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7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45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8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4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00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151582" y="2032004"/>
            <a:ext cx="5880576" cy="2519614"/>
          </a:xfrm>
          <a:custGeom>
            <a:avLst/>
            <a:gdLst>
              <a:gd name="connsiteX0" fmla="*/ 1259807 w 5880576"/>
              <a:gd name="connsiteY0" fmla="*/ 0 h 2519614"/>
              <a:gd name="connsiteX1" fmla="*/ 2304459 w 5880576"/>
              <a:gd name="connsiteY1" fmla="*/ 555437 h 2519614"/>
              <a:gd name="connsiteX2" fmla="*/ 2363207 w 5880576"/>
              <a:gd name="connsiteY2" fmla="*/ 663672 h 2519614"/>
              <a:gd name="connsiteX3" fmla="*/ 3763937 w 5880576"/>
              <a:gd name="connsiteY3" fmla="*/ 663672 h 2519614"/>
              <a:gd name="connsiteX4" fmla="*/ 3763937 w 5880576"/>
              <a:gd name="connsiteY4" fmla="*/ 51672 h 2519614"/>
              <a:gd name="connsiteX5" fmla="*/ 5880576 w 5880576"/>
              <a:gd name="connsiteY5" fmla="*/ 1275672 h 2519614"/>
              <a:gd name="connsiteX6" fmla="*/ 3763937 w 5880576"/>
              <a:gd name="connsiteY6" fmla="*/ 2499672 h 2519614"/>
              <a:gd name="connsiteX7" fmla="*/ 3763937 w 5880576"/>
              <a:gd name="connsiteY7" fmla="*/ 1887672 h 2519614"/>
              <a:gd name="connsiteX8" fmla="*/ 2345984 w 5880576"/>
              <a:gd name="connsiteY8" fmla="*/ 1887672 h 2519614"/>
              <a:gd name="connsiteX9" fmla="*/ 2304459 w 5880576"/>
              <a:gd name="connsiteY9" fmla="*/ 1964177 h 2519614"/>
              <a:gd name="connsiteX10" fmla="*/ 1259807 w 5880576"/>
              <a:gd name="connsiteY10" fmla="*/ 2519614 h 2519614"/>
              <a:gd name="connsiteX11" fmla="*/ 0 w 5880576"/>
              <a:gd name="connsiteY11" fmla="*/ 1259807 h 2519614"/>
              <a:gd name="connsiteX12" fmla="*/ 1259807 w 5880576"/>
              <a:gd name="connsiteY12" fmla="*/ 0 h 2519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880576" h="2519614">
                <a:moveTo>
                  <a:pt x="1259807" y="0"/>
                </a:moveTo>
                <a:cubicBezTo>
                  <a:pt x="1694665" y="0"/>
                  <a:pt x="2078062" y="220326"/>
                  <a:pt x="2304459" y="555437"/>
                </a:cubicBezTo>
                <a:lnTo>
                  <a:pt x="2363207" y="663672"/>
                </a:lnTo>
                <a:lnTo>
                  <a:pt x="3763937" y="663672"/>
                </a:lnTo>
                <a:lnTo>
                  <a:pt x="3763937" y="51672"/>
                </a:lnTo>
                <a:lnTo>
                  <a:pt x="5880576" y="1275672"/>
                </a:lnTo>
                <a:lnTo>
                  <a:pt x="3763937" y="2499672"/>
                </a:lnTo>
                <a:lnTo>
                  <a:pt x="3763937" y="1887672"/>
                </a:lnTo>
                <a:lnTo>
                  <a:pt x="2345984" y="1887672"/>
                </a:lnTo>
                <a:lnTo>
                  <a:pt x="2304459" y="1964177"/>
                </a:lnTo>
                <a:cubicBezTo>
                  <a:pt x="2078062" y="2299288"/>
                  <a:pt x="1694665" y="2519614"/>
                  <a:pt x="1259807" y="2519614"/>
                </a:cubicBezTo>
                <a:cubicBezTo>
                  <a:pt x="564035" y="2519614"/>
                  <a:pt x="0" y="1955579"/>
                  <a:pt x="0" y="1259807"/>
                </a:cubicBezTo>
                <a:cubicBezTo>
                  <a:pt x="0" y="564035"/>
                  <a:pt x="564035" y="0"/>
                  <a:pt x="1259807" y="0"/>
                </a:cubicBezTo>
                <a:close/>
              </a:path>
            </a:pathLst>
          </a:custGeom>
          <a:solidFill>
            <a:srgbClr val="F8A12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80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Vehicles </a:t>
            </a:r>
            <a:br>
              <a:rPr lang="en-AU" dirty="0" smtClean="0"/>
            </a:b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7124" y="2108200"/>
            <a:ext cx="3332678" cy="2175010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15" y="2324283"/>
            <a:ext cx="2889972" cy="1742845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4740" y="1990078"/>
            <a:ext cx="2641460" cy="2411253"/>
          </a:xfrm>
        </p:spPr>
      </p:pic>
    </p:spTree>
    <p:extLst>
      <p:ext uri="{BB962C8B-B14F-4D97-AF65-F5344CB8AC3E}">
        <p14:creationId xmlns:p14="http://schemas.microsoft.com/office/powerpoint/2010/main" val="22490558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</a:t>
            </a:r>
            <a:r>
              <a:rPr lang="en-AU" smtClean="0"/>
              <a:t>New Direction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4112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r>
              <a:rPr lang="en-AU" dirty="0" smtClean="0"/>
              <a:t>Renewable solution</a:t>
            </a:r>
          </a:p>
          <a:p>
            <a:r>
              <a:rPr lang="en-AU" dirty="0" smtClean="0"/>
              <a:t>Solar cells</a:t>
            </a:r>
          </a:p>
          <a:p>
            <a:r>
              <a:rPr lang="en-AU" dirty="0" smtClean="0"/>
              <a:t>Nature’s solution</a:t>
            </a:r>
          </a:p>
          <a:p>
            <a:r>
              <a:rPr lang="en-AU" dirty="0" smtClean="0"/>
              <a:t>Future trends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8671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594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 scooters</a:t>
            </a:r>
          </a:p>
          <a:p>
            <a:r>
              <a:rPr lang="en-AU" dirty="0" smtClean="0"/>
              <a:t>Methane copters</a:t>
            </a:r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80130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52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engineering</a:t>
            </a:r>
            <a:endParaRPr lang="en-GB" dirty="0"/>
          </a:p>
        </p:txBody>
      </p:sp>
      <p:sp>
        <p:nvSpPr>
          <p:cNvPr id="4" name="Rounded Rectangle 3"/>
          <p:cNvSpPr/>
          <p:nvPr/>
        </p:nvSpPr>
        <p:spPr>
          <a:xfrm>
            <a:off x="2039709" y="3475530"/>
            <a:ext cx="1589315" cy="8708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400" dirty="0" smtClean="0"/>
              <a:t>Create</a:t>
            </a:r>
            <a:endParaRPr lang="en-GB" sz="2400" dirty="0"/>
          </a:p>
        </p:txBody>
      </p:sp>
      <p:sp>
        <p:nvSpPr>
          <p:cNvPr id="6" name="Rounded Rectangle 5"/>
          <p:cNvSpPr/>
          <p:nvPr/>
        </p:nvSpPr>
        <p:spPr>
          <a:xfrm>
            <a:off x="3706244" y="5217341"/>
            <a:ext cx="1589315" cy="8708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400" dirty="0" smtClean="0"/>
              <a:t>Market</a:t>
            </a:r>
            <a:endParaRPr lang="en-GB" sz="2400" dirty="0"/>
          </a:p>
        </p:txBody>
      </p:sp>
      <p:sp>
        <p:nvSpPr>
          <p:cNvPr id="7" name="Rounded Rectangle 6"/>
          <p:cNvSpPr/>
          <p:nvPr/>
        </p:nvSpPr>
        <p:spPr>
          <a:xfrm>
            <a:off x="7039314" y="5217341"/>
            <a:ext cx="1589315" cy="8708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400" dirty="0" smtClean="0"/>
              <a:t>Review</a:t>
            </a:r>
            <a:endParaRPr lang="en-GB" sz="2400" dirty="0"/>
          </a:p>
        </p:txBody>
      </p:sp>
      <p:sp>
        <p:nvSpPr>
          <p:cNvPr id="10" name="Rounded Rectangle 9"/>
          <p:cNvSpPr/>
          <p:nvPr/>
        </p:nvSpPr>
        <p:spPr>
          <a:xfrm>
            <a:off x="5372779" y="3475530"/>
            <a:ext cx="1589315" cy="8708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400" dirty="0" smtClean="0"/>
              <a:t>Storage</a:t>
            </a:r>
            <a:endParaRPr lang="en-GB" sz="2400" dirty="0"/>
          </a:p>
        </p:txBody>
      </p:sp>
      <p:sp>
        <p:nvSpPr>
          <p:cNvPr id="11" name="Rounded Rectangle 10"/>
          <p:cNvSpPr/>
          <p:nvPr/>
        </p:nvSpPr>
        <p:spPr>
          <a:xfrm>
            <a:off x="8705850" y="3475530"/>
            <a:ext cx="1589315" cy="8708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400" dirty="0" smtClean="0"/>
              <a:t>Ship	</a:t>
            </a:r>
            <a:endParaRPr lang="en-GB" sz="2400" dirty="0"/>
          </a:p>
        </p:txBody>
      </p:sp>
      <p:cxnSp>
        <p:nvCxnSpPr>
          <p:cNvPr id="16" name="Straight Arrow Connector 15"/>
          <p:cNvCxnSpPr>
            <a:stCxn id="4" idx="3"/>
            <a:endCxn id="10" idx="1"/>
          </p:cNvCxnSpPr>
          <p:nvPr/>
        </p:nvCxnSpPr>
        <p:spPr>
          <a:xfrm>
            <a:off x="3629024" y="3910959"/>
            <a:ext cx="17437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0" idx="3"/>
            <a:endCxn id="11" idx="1"/>
          </p:cNvCxnSpPr>
          <p:nvPr/>
        </p:nvCxnSpPr>
        <p:spPr>
          <a:xfrm>
            <a:off x="6962094" y="3910959"/>
            <a:ext cx="174375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11" idx="2"/>
            <a:endCxn id="7" idx="3"/>
          </p:cNvCxnSpPr>
          <p:nvPr/>
        </p:nvCxnSpPr>
        <p:spPr>
          <a:xfrm rot="5400000">
            <a:off x="8411378" y="4563639"/>
            <a:ext cx="1306383" cy="871879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7" idx="1"/>
            <a:endCxn id="6" idx="3"/>
          </p:cNvCxnSpPr>
          <p:nvPr/>
        </p:nvCxnSpPr>
        <p:spPr>
          <a:xfrm flipH="1">
            <a:off x="5295559" y="5652770"/>
            <a:ext cx="17437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0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GB" dirty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131931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9091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Renewable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78493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GB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149" y="2193925"/>
            <a:ext cx="2687302" cy="4024313"/>
          </a:xfrm>
        </p:spPr>
      </p:pic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>
          <a:xfrm>
            <a:off x="4991100" y="2194559"/>
            <a:ext cx="5334000" cy="4024125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6809599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334</TotalTime>
  <Words>78</Words>
  <Application>Microsoft Office PowerPoint</Application>
  <PresentationFormat>Widescreen</PresentationFormat>
  <Paragraphs>41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Century Gothic</vt:lpstr>
      <vt:lpstr>Vapor Trail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Vehicles  </vt:lpstr>
      <vt:lpstr>transport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Cara Hemphill</cp:lastModifiedBy>
  <cp:revision>37</cp:revision>
  <dcterms:created xsi:type="dcterms:W3CDTF">2013-05-17T01:38:36Z</dcterms:created>
  <dcterms:modified xsi:type="dcterms:W3CDTF">2013-05-30T02:02:11Z</dcterms:modified>
</cp:coreProperties>
</file>