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67" autoAdjust="0"/>
  </p:normalViewPr>
  <p:slideViewPr>
    <p:cSldViewPr>
      <p:cViewPr varScale="1">
        <p:scale>
          <a:sx n="70" d="100"/>
          <a:sy n="70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11/11/2010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11/11/2010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11/11/2010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3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</TotalTime>
  <Words>4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Executive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Ford</dc:creator>
  <cp:lastModifiedBy>Natalie Ford</cp:lastModifiedBy>
  <cp:revision>1</cp:revision>
  <dcterms:created xsi:type="dcterms:W3CDTF">2010-11-10T23:27:13Z</dcterms:created>
  <dcterms:modified xsi:type="dcterms:W3CDTF">2010-11-10T23:38:32Z</dcterms:modified>
</cp:coreProperties>
</file>