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8" r:id="rId9"/>
    <p:sldId id="269" r:id="rId10"/>
    <p:sldId id="270" r:id="rId11"/>
    <p:sldId id="271" r:id="rId12"/>
    <p:sldId id="273" r:id="rId13"/>
    <p:sldId id="266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FF74D59-30C0-499C-97F9-F2A4EC0DF972}">
          <p14:sldIdLst>
            <p14:sldId id="256"/>
            <p14:sldId id="262"/>
          </p14:sldIdLst>
        </p14:section>
        <p14:section name="Current Solutions" id="{01B90CCD-0D4C-4A7E-81F1-8E4EFFED1FC0}">
          <p14:sldIdLst>
            <p14:sldId id="263"/>
            <p14:sldId id="257"/>
            <p14:sldId id="258"/>
            <p14:sldId id="259"/>
            <p14:sldId id="265"/>
            <p14:sldId id="268"/>
          </p14:sldIdLst>
        </p14:section>
        <p14:section name="Untitled Section" id="{18A76821-3A23-44EE-BFB1-C6C5F3DA9AF9}">
          <p14:sldIdLst>
            <p14:sldId id="269"/>
            <p14:sldId id="270"/>
            <p14:sldId id="271"/>
            <p14:sldId id="273"/>
            <p14:sldId id="266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824" autoAdjust="0"/>
    <p:restoredTop sz="96412" autoAdjust="0"/>
  </p:normalViewPr>
  <p:slideViewPr>
    <p:cSldViewPr snapToGrid="0">
      <p:cViewPr>
        <p:scale>
          <a:sx n="50" d="100"/>
          <a:sy n="50" d="100"/>
        </p:scale>
        <p:origin x="36" y="1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146"/>
    </p:cViewPr>
  </p:sorterViewPr>
  <p:notesViewPr>
    <p:cSldViewPr snapToGrid="0">
      <p:cViewPr varScale="1">
        <p:scale>
          <a:sx n="88" d="100"/>
          <a:sy n="88" d="100"/>
        </p:scale>
        <p:origin x="93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16C46DC4-33B6-4D3F-B5DC-1B2EA764465E}" type="presOf" srcId="{6F84F22A-2E26-460B-BB63-32869DBF9F15}" destId="{9F323AD8-6997-47A6-9586-097EDC5735E7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9FABB17E-3F06-4BA9-8EF5-160DBF344465}" type="presOf" srcId="{DAE9B020-3255-41B5-95F5-51DCC09C6A57}" destId="{7063FED8-0DC3-4F64-A5F4-8C8912A2230E}" srcOrd="0" destOrd="0" presId="urn:microsoft.com/office/officeart/2005/8/layout/hierarchy6"/>
    <dgm:cxn modelId="{B013B925-8D03-4BAA-913D-E3E609C893A5}" type="presOf" srcId="{BFEEDFF3-C3CC-4A99-A5AE-4F3CE76C73DC}" destId="{7FE22D50-A66C-4932-94CB-11DEC23DBCFF}" srcOrd="0" destOrd="0" presId="urn:microsoft.com/office/officeart/2005/8/layout/hierarchy6"/>
    <dgm:cxn modelId="{96F2DBC4-A066-46A0-9BFF-63FE28AE7FD6}" type="presOf" srcId="{366CF769-44A4-48B6-B313-57389CAA446F}" destId="{7EE9C4BC-70D7-4E36-9D13-0BFFB76FE974}" srcOrd="0" destOrd="0" presId="urn:microsoft.com/office/officeart/2005/8/layout/hierarchy6"/>
    <dgm:cxn modelId="{CF169542-4025-4170-B3D3-3D2790C86BDB}" type="presOf" srcId="{EDCFC0BF-842C-4B79-9F9B-2783ABCBF2DC}" destId="{C7614FCF-C6CE-4DA8-88B6-92B7D8860D8B}" srcOrd="0" destOrd="0" presId="urn:microsoft.com/office/officeart/2005/8/layout/hierarchy6"/>
    <dgm:cxn modelId="{E057AB47-1105-4A95-B190-6EA74F9EAB99}" type="presOf" srcId="{3EF635EC-8ACA-4F10-9586-28AD8B731B57}" destId="{98C446AD-FC11-4BEC-B842-BE1003F9B49B}" srcOrd="0" destOrd="0" presId="urn:microsoft.com/office/officeart/2005/8/layout/hierarchy6"/>
    <dgm:cxn modelId="{926AD82F-2095-4C7B-BC46-846BCCFE1A22}" type="presOf" srcId="{DD3226F5-F8E0-46C8-9EAB-E2DDF912E34D}" destId="{67B45111-EF60-47A0-AA97-BE85E0A8E160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82435A38-DB3D-4357-B42B-DB14B6C89C9A}" type="presOf" srcId="{C8B3A6CC-905A-4520-B237-5C5FEE1BC532}" destId="{A892C042-C954-44BD-B1C4-F47197DF846F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37EC0CE7-1E04-4E4D-B06D-8BC3457BFC4C}" type="presOf" srcId="{3C5927A7-9E99-4F02-85B3-DBDF95EF7EEE}" destId="{C63F8623-AA7E-4D6B-B21C-C12557F26706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2E69F3A7-DC66-48FD-AD95-84CC828C6EAF}" type="presOf" srcId="{D928C7D4-89D8-4256-9474-5B8A79754024}" destId="{9DD860D4-51A8-4849-BF35-4C6EAFCC4F91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A32051DE-ECFA-4873-808D-642A3EC0DFD0}" type="presOf" srcId="{37CD5F25-6018-42EB-A707-61E7E9C3A1FF}" destId="{FF75BD74-D5D6-4FE9-BA82-A2D13781D685}" srcOrd="0" destOrd="0" presId="urn:microsoft.com/office/officeart/2005/8/layout/hierarchy6"/>
    <dgm:cxn modelId="{A0791510-7773-4E3B-8B2D-16CCB884718B}" type="presOf" srcId="{130C8230-65B0-4478-AA6E-747D9667CF9B}" destId="{87957398-279C-4B76-B511-00F386F4521D}" srcOrd="0" destOrd="0" presId="urn:microsoft.com/office/officeart/2005/8/layout/hierarchy6"/>
    <dgm:cxn modelId="{5F7DF5B2-A9E6-44CB-99B4-29F4F935911B}" type="presOf" srcId="{5FD4A67C-C655-4245-B8DA-7A83B50ABD1B}" destId="{28B50FB4-6BD7-4266-B37D-8E5BA5FA95EA}" srcOrd="0" destOrd="0" presId="urn:microsoft.com/office/officeart/2005/8/layout/hierarchy6"/>
    <dgm:cxn modelId="{07C24DE6-D1F7-422E-AE05-93A106279EF8}" type="presOf" srcId="{B0AD57F8-2080-46B3-95E1-F6748923BE40}" destId="{C8950F2D-2A9C-442C-93D9-8C572889D483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1265A781-FF04-43F3-99AF-EC18150B0298}" type="presOf" srcId="{CFACE464-3695-4161-B8A4-DB5DBF005ACE}" destId="{5B6335A0-2C41-41B3-93A9-93AAC324C5CD}" srcOrd="0" destOrd="0" presId="urn:microsoft.com/office/officeart/2005/8/layout/hierarchy6"/>
    <dgm:cxn modelId="{BE4716AD-8124-48ED-BF9B-94A03708EC7C}" type="presOf" srcId="{2877CEF3-EAAE-4F14-B6AD-9020BB1D6F4C}" destId="{7058AA63-8CAC-481B-9238-27052D6F47E9}" srcOrd="0" destOrd="0" presId="urn:microsoft.com/office/officeart/2005/8/layout/hierarchy6"/>
    <dgm:cxn modelId="{4979D5AA-F047-4F85-8E04-ECB6D0CECAB4}" type="presParOf" srcId="{7FE22D50-A66C-4932-94CB-11DEC23DBCFF}" destId="{2BC9A7BA-C0AF-4BE3-B154-A981A8F5B101}" srcOrd="0" destOrd="0" presId="urn:microsoft.com/office/officeart/2005/8/layout/hierarchy6"/>
    <dgm:cxn modelId="{348A7F6C-8480-4549-A5A7-50E780406D54}" type="presParOf" srcId="{2BC9A7BA-C0AF-4BE3-B154-A981A8F5B101}" destId="{990F31B0-D398-440C-81C1-93926ED4CA9E}" srcOrd="0" destOrd="0" presId="urn:microsoft.com/office/officeart/2005/8/layout/hierarchy6"/>
    <dgm:cxn modelId="{35C946E9-05FB-4561-9397-3CD7DB21175B}" type="presParOf" srcId="{990F31B0-D398-440C-81C1-93926ED4CA9E}" destId="{703B0DCF-3983-4017-96C6-09DFB0BAE464}" srcOrd="0" destOrd="0" presId="urn:microsoft.com/office/officeart/2005/8/layout/hierarchy6"/>
    <dgm:cxn modelId="{555D58F6-25CD-4FED-B768-9C2D7331C8C9}" type="presParOf" srcId="{703B0DCF-3983-4017-96C6-09DFB0BAE464}" destId="{87957398-279C-4B76-B511-00F386F4521D}" srcOrd="0" destOrd="0" presId="urn:microsoft.com/office/officeart/2005/8/layout/hierarchy6"/>
    <dgm:cxn modelId="{F71FE906-B912-4860-80E4-402ADABA83B8}" type="presParOf" srcId="{703B0DCF-3983-4017-96C6-09DFB0BAE464}" destId="{5F841DE9-52F0-4058-8B4B-BBA4C1917FDF}" srcOrd="1" destOrd="0" presId="urn:microsoft.com/office/officeart/2005/8/layout/hierarchy6"/>
    <dgm:cxn modelId="{530CF638-C4C3-4825-B260-282EBDC429DB}" type="presParOf" srcId="{5F841DE9-52F0-4058-8B4B-BBA4C1917FDF}" destId="{67B45111-EF60-47A0-AA97-BE85E0A8E160}" srcOrd="0" destOrd="0" presId="urn:microsoft.com/office/officeart/2005/8/layout/hierarchy6"/>
    <dgm:cxn modelId="{93FD575D-72AC-4306-B7E7-731E1864E742}" type="presParOf" srcId="{5F841DE9-52F0-4058-8B4B-BBA4C1917FDF}" destId="{EDBCA5A4-B054-4C79-AD71-9F45CA7F3674}" srcOrd="1" destOrd="0" presId="urn:microsoft.com/office/officeart/2005/8/layout/hierarchy6"/>
    <dgm:cxn modelId="{F155D888-463C-422A-BC45-8FDEF308702E}" type="presParOf" srcId="{EDBCA5A4-B054-4C79-AD71-9F45CA7F3674}" destId="{C8950F2D-2A9C-442C-93D9-8C572889D483}" srcOrd="0" destOrd="0" presId="urn:microsoft.com/office/officeart/2005/8/layout/hierarchy6"/>
    <dgm:cxn modelId="{714FAB6A-A06E-4B5C-A489-0E1A3BEF3528}" type="presParOf" srcId="{EDBCA5A4-B054-4C79-AD71-9F45CA7F3674}" destId="{2639D0A9-2048-437A-B9F1-43EC8B5DF541}" srcOrd="1" destOrd="0" presId="urn:microsoft.com/office/officeart/2005/8/layout/hierarchy6"/>
    <dgm:cxn modelId="{0EE25FDC-5C95-4966-8A79-29260946BEC8}" type="presParOf" srcId="{2639D0A9-2048-437A-B9F1-43EC8B5DF541}" destId="{7063FED8-0DC3-4F64-A5F4-8C8912A2230E}" srcOrd="0" destOrd="0" presId="urn:microsoft.com/office/officeart/2005/8/layout/hierarchy6"/>
    <dgm:cxn modelId="{4001ADDC-89F4-46C1-8A6B-0875897FDF3D}" type="presParOf" srcId="{2639D0A9-2048-437A-B9F1-43EC8B5DF541}" destId="{A3C3941C-B307-4D2E-8843-31DC6258631A}" srcOrd="1" destOrd="0" presId="urn:microsoft.com/office/officeart/2005/8/layout/hierarchy6"/>
    <dgm:cxn modelId="{66822DE2-49C3-49AE-B657-99BEF9984816}" type="presParOf" srcId="{A3C3941C-B307-4D2E-8843-31DC6258631A}" destId="{7EE9C4BC-70D7-4E36-9D13-0BFFB76FE974}" srcOrd="0" destOrd="0" presId="urn:microsoft.com/office/officeart/2005/8/layout/hierarchy6"/>
    <dgm:cxn modelId="{43C53417-48E5-4047-B117-67858679C1FF}" type="presParOf" srcId="{A3C3941C-B307-4D2E-8843-31DC6258631A}" destId="{5AA4B15B-CA20-4047-BAD7-0E79A3190976}" srcOrd="1" destOrd="0" presId="urn:microsoft.com/office/officeart/2005/8/layout/hierarchy6"/>
    <dgm:cxn modelId="{7D477F40-4672-40FA-ABF5-23A3F8B62477}" type="presParOf" srcId="{2639D0A9-2048-437A-B9F1-43EC8B5DF541}" destId="{A892C042-C954-44BD-B1C4-F47197DF846F}" srcOrd="2" destOrd="0" presId="urn:microsoft.com/office/officeart/2005/8/layout/hierarchy6"/>
    <dgm:cxn modelId="{9AA26743-320E-4C23-B089-2AC4B27466CD}" type="presParOf" srcId="{2639D0A9-2048-437A-B9F1-43EC8B5DF541}" destId="{93DDB461-F8D3-47E4-8B3B-0500DEC55F4B}" srcOrd="3" destOrd="0" presId="urn:microsoft.com/office/officeart/2005/8/layout/hierarchy6"/>
    <dgm:cxn modelId="{CD63145B-E2D4-43C8-928D-B6898303F3F8}" type="presParOf" srcId="{93DDB461-F8D3-47E4-8B3B-0500DEC55F4B}" destId="{C63F8623-AA7E-4D6B-B21C-C12557F26706}" srcOrd="0" destOrd="0" presId="urn:microsoft.com/office/officeart/2005/8/layout/hierarchy6"/>
    <dgm:cxn modelId="{07B5126B-1313-4E55-8A98-342A71E2D22F}" type="presParOf" srcId="{93DDB461-F8D3-47E4-8B3B-0500DEC55F4B}" destId="{8E65CCF3-6020-414D-8206-D22D2E42BD30}" srcOrd="1" destOrd="0" presId="urn:microsoft.com/office/officeart/2005/8/layout/hierarchy6"/>
    <dgm:cxn modelId="{13FE54C9-7878-454A-B6F5-39D22C890925}" type="presParOf" srcId="{2639D0A9-2048-437A-B9F1-43EC8B5DF541}" destId="{5B6335A0-2C41-41B3-93A9-93AAC324C5CD}" srcOrd="4" destOrd="0" presId="urn:microsoft.com/office/officeart/2005/8/layout/hierarchy6"/>
    <dgm:cxn modelId="{148A71D3-1DF1-44F4-8497-4DCA323357EC}" type="presParOf" srcId="{2639D0A9-2048-437A-B9F1-43EC8B5DF541}" destId="{C581F69A-6015-4DAC-A152-9E0D55733B94}" srcOrd="5" destOrd="0" presId="urn:microsoft.com/office/officeart/2005/8/layout/hierarchy6"/>
    <dgm:cxn modelId="{E5042D74-D427-4283-8C50-B0F21CBB3EC4}" type="presParOf" srcId="{C581F69A-6015-4DAC-A152-9E0D55733B94}" destId="{C7614FCF-C6CE-4DA8-88B6-92B7D8860D8B}" srcOrd="0" destOrd="0" presId="urn:microsoft.com/office/officeart/2005/8/layout/hierarchy6"/>
    <dgm:cxn modelId="{398B780F-D53E-4C4F-BB97-D478B60D3AB5}" type="presParOf" srcId="{C581F69A-6015-4DAC-A152-9E0D55733B94}" destId="{20ACACC0-1D18-44EE-8425-768772FD1556}" srcOrd="1" destOrd="0" presId="urn:microsoft.com/office/officeart/2005/8/layout/hierarchy6"/>
    <dgm:cxn modelId="{4666DBA8-D324-457C-82EC-C32C16A06D1C}" type="presParOf" srcId="{5F841DE9-52F0-4058-8B4B-BBA4C1917FDF}" destId="{28B50FB4-6BD7-4266-B37D-8E5BA5FA95EA}" srcOrd="2" destOrd="0" presId="urn:microsoft.com/office/officeart/2005/8/layout/hierarchy6"/>
    <dgm:cxn modelId="{32DCCDAD-7A9A-4FB9-8D9E-4580D2CD2CB2}" type="presParOf" srcId="{5F841DE9-52F0-4058-8B4B-BBA4C1917FDF}" destId="{C61897D9-43D9-4667-B303-2EB351BA9B0E}" srcOrd="3" destOrd="0" presId="urn:microsoft.com/office/officeart/2005/8/layout/hierarchy6"/>
    <dgm:cxn modelId="{06370D2F-8CBC-4B0F-9C3D-C28CA3185D4A}" type="presParOf" srcId="{C61897D9-43D9-4667-B303-2EB351BA9B0E}" destId="{FF75BD74-D5D6-4FE9-BA82-A2D13781D685}" srcOrd="0" destOrd="0" presId="urn:microsoft.com/office/officeart/2005/8/layout/hierarchy6"/>
    <dgm:cxn modelId="{D8D9E8A8-5B80-46D2-B346-9219968C52EF}" type="presParOf" srcId="{C61897D9-43D9-4667-B303-2EB351BA9B0E}" destId="{B9214BEA-17B9-4A41-B806-30D4B291178B}" srcOrd="1" destOrd="0" presId="urn:microsoft.com/office/officeart/2005/8/layout/hierarchy6"/>
    <dgm:cxn modelId="{4663A938-593F-44C0-B28F-A22B4D5D5F4C}" type="presParOf" srcId="{5F841DE9-52F0-4058-8B4B-BBA4C1917FDF}" destId="{9F323AD8-6997-47A6-9586-097EDC5735E7}" srcOrd="4" destOrd="0" presId="urn:microsoft.com/office/officeart/2005/8/layout/hierarchy6"/>
    <dgm:cxn modelId="{6C86DD33-5A54-437B-8370-29AEEBF4E8B3}" type="presParOf" srcId="{5F841DE9-52F0-4058-8B4B-BBA4C1917FDF}" destId="{355C1F98-D6CE-49B4-8CA7-88FCD72BF2AE}" srcOrd="5" destOrd="0" presId="urn:microsoft.com/office/officeart/2005/8/layout/hierarchy6"/>
    <dgm:cxn modelId="{F3CA152A-8A0F-4196-9DB2-3F5ED236CDC3}" type="presParOf" srcId="{355C1F98-D6CE-49B4-8CA7-88FCD72BF2AE}" destId="{9DD860D4-51A8-4849-BF35-4C6EAFCC4F91}" srcOrd="0" destOrd="0" presId="urn:microsoft.com/office/officeart/2005/8/layout/hierarchy6"/>
    <dgm:cxn modelId="{372A157B-C07B-4321-B572-6B91CCC4B890}" type="presParOf" srcId="{355C1F98-D6CE-49B4-8CA7-88FCD72BF2AE}" destId="{9450DEE4-68F8-4A32-93AA-FB78FD5F12EF}" srcOrd="1" destOrd="0" presId="urn:microsoft.com/office/officeart/2005/8/layout/hierarchy6"/>
    <dgm:cxn modelId="{6B3DCE95-D1E2-4931-9BB7-06B98CE82C36}" type="presParOf" srcId="{5F841DE9-52F0-4058-8B4B-BBA4C1917FDF}" destId="{98C446AD-FC11-4BEC-B842-BE1003F9B49B}" srcOrd="6" destOrd="0" presId="urn:microsoft.com/office/officeart/2005/8/layout/hierarchy6"/>
    <dgm:cxn modelId="{61F10023-20D2-41C2-A22D-9BF589BA267D}" type="presParOf" srcId="{5F841DE9-52F0-4058-8B4B-BBA4C1917FDF}" destId="{D06A5B7C-DFB7-43B6-BF94-6AC3A6E1F623}" srcOrd="7" destOrd="0" presId="urn:microsoft.com/office/officeart/2005/8/layout/hierarchy6"/>
    <dgm:cxn modelId="{B63AAA55-F833-4989-A0E9-FCAFBDD6BF50}" type="presParOf" srcId="{D06A5B7C-DFB7-43B6-BF94-6AC3A6E1F623}" destId="{7058AA63-8CAC-481B-9238-27052D6F47E9}" srcOrd="0" destOrd="0" presId="urn:microsoft.com/office/officeart/2005/8/layout/hierarchy6"/>
    <dgm:cxn modelId="{4AF1E0AE-CC45-4898-BCBB-B68B3A4CE026}" type="presParOf" srcId="{D06A5B7C-DFB7-43B6-BF94-6AC3A6E1F623}" destId="{F07B40AB-EE41-402E-8326-3011FDEC8E43}" srcOrd="1" destOrd="0" presId="urn:microsoft.com/office/officeart/2005/8/layout/hierarchy6"/>
    <dgm:cxn modelId="{038B02F5-4951-44C5-AF39-797C9146F2EC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73203272-A3A9-45CD-AEC1-203E77C15D6A}" type="presOf" srcId="{3FBEB87D-F1E4-405C-97F6-AFFD9E232D8C}" destId="{AEC796D1-9DE2-40D0-8974-DBB38B3C89EC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B8BF4863-ABB9-4E79-BDF0-D79F89B2B377}" type="presOf" srcId="{D13BF0BE-4800-44AC-BE2E-A876FE50C94D}" destId="{6EC07AE9-D8B4-4E5D-A23A-AF6199F7503E}" srcOrd="0" destOrd="0" presId="urn:microsoft.com/office/officeart/2005/8/layout/venn1"/>
    <dgm:cxn modelId="{FA919104-CBE1-4CED-B7D4-41C3A60B8BA6}" type="presOf" srcId="{AD0856B8-9EE6-4415-9E24-7C196B249345}" destId="{EFC45E3A-63E7-4275-8B57-A0264C281C6F}" srcOrd="1" destOrd="0" presId="urn:microsoft.com/office/officeart/2005/8/layout/venn1"/>
    <dgm:cxn modelId="{9DDA18BC-6E88-4536-8021-C47816D92951}" type="presOf" srcId="{AD0856B8-9EE6-4415-9E24-7C196B249345}" destId="{CE016141-F725-48FA-9A77-33635BBF4830}" srcOrd="0" destOrd="0" presId="urn:microsoft.com/office/officeart/2005/8/layout/venn1"/>
    <dgm:cxn modelId="{8B94144E-A16D-4BCC-BD81-D52667749732}" type="presOf" srcId="{5D09C9B2-33E5-4223-A0DF-459B2A79EEA7}" destId="{F23F2628-E26A-4F1A-8C1F-272E6BBE4FC8}" srcOrd="0" destOrd="0" presId="urn:microsoft.com/office/officeart/2005/8/layout/venn1"/>
    <dgm:cxn modelId="{341D13D5-DBBC-4E68-80C7-7F77A631BCAA}" type="presOf" srcId="{3FBEB87D-F1E4-405C-97F6-AFFD9E232D8C}" destId="{9229B1D2-4D15-4E51-A5EF-7506456440E7}" srcOrd="1" destOrd="0" presId="urn:microsoft.com/office/officeart/2005/8/layout/venn1"/>
    <dgm:cxn modelId="{10ED5045-AB8F-47BA-B843-37009914FDB0}" type="presOf" srcId="{5D09C9B2-33E5-4223-A0DF-459B2A79EEA7}" destId="{79964039-CC68-4A34-A813-BE4083D1C709}" srcOrd="1" destOrd="0" presId="urn:microsoft.com/office/officeart/2005/8/layout/venn1"/>
    <dgm:cxn modelId="{245791F6-71DF-43CF-84F8-E58FF170B3E4}" type="presParOf" srcId="{6EC07AE9-D8B4-4E5D-A23A-AF6199F7503E}" destId="{AEC796D1-9DE2-40D0-8974-DBB38B3C89EC}" srcOrd="0" destOrd="0" presId="urn:microsoft.com/office/officeart/2005/8/layout/venn1"/>
    <dgm:cxn modelId="{3F3145D2-4929-46C2-A814-521AB18F32DE}" type="presParOf" srcId="{6EC07AE9-D8B4-4E5D-A23A-AF6199F7503E}" destId="{9229B1D2-4D15-4E51-A5EF-7506456440E7}" srcOrd="1" destOrd="0" presId="urn:microsoft.com/office/officeart/2005/8/layout/venn1"/>
    <dgm:cxn modelId="{54B45C56-8718-4579-9E37-7DFBE860FF11}" type="presParOf" srcId="{6EC07AE9-D8B4-4E5D-A23A-AF6199F7503E}" destId="{CE016141-F725-48FA-9A77-33635BBF4830}" srcOrd="2" destOrd="0" presId="urn:microsoft.com/office/officeart/2005/8/layout/venn1"/>
    <dgm:cxn modelId="{1236EA96-989F-4175-BB93-D52B8BFFBA28}" type="presParOf" srcId="{6EC07AE9-D8B4-4E5D-A23A-AF6199F7503E}" destId="{EFC45E3A-63E7-4275-8B57-A0264C281C6F}" srcOrd="3" destOrd="0" presId="urn:microsoft.com/office/officeart/2005/8/layout/venn1"/>
    <dgm:cxn modelId="{D99172D0-53E0-42EF-A65C-8B9434CA3642}" type="presParOf" srcId="{6EC07AE9-D8B4-4E5D-A23A-AF6199F7503E}" destId="{F23F2628-E26A-4F1A-8C1F-272E6BBE4FC8}" srcOrd="4" destOrd="0" presId="urn:microsoft.com/office/officeart/2005/8/layout/venn1"/>
    <dgm:cxn modelId="{5F3E9D2D-7C06-4C45-86F0-DA24D337DBF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5648349" y="1118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Solar Core System Monitoring</a:t>
          </a:r>
          <a:endParaRPr lang="en-AU" sz="2000" kern="1200" dirty="0"/>
        </a:p>
      </dsp:txBody>
      <dsp:txXfrm>
        <a:off x="5679350" y="32119"/>
        <a:ext cx="1525659" cy="996438"/>
      </dsp:txXfrm>
    </dsp:sp>
    <dsp:sp modelId="{67B45111-EF60-47A0-AA97-BE85E0A8E160}">
      <dsp:nvSpPr>
        <dsp:cNvPr id="0" name=""/>
        <dsp:cNvSpPr/>
      </dsp:nvSpPr>
      <dsp:spPr>
        <a:xfrm>
          <a:off x="3346240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3095939" y="0"/>
              </a:moveTo>
              <a:lnTo>
                <a:pt x="309593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255240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Roof</a:t>
          </a:r>
          <a:endParaRPr lang="en-AU" sz="2000" kern="1200" dirty="0"/>
        </a:p>
      </dsp:txBody>
      <dsp:txXfrm>
        <a:off x="2583410" y="1513937"/>
        <a:ext cx="1525659" cy="996438"/>
      </dsp:txXfrm>
    </dsp:sp>
    <dsp:sp modelId="{7063FED8-0DC3-4F64-A5F4-8C8912A2230E}">
      <dsp:nvSpPr>
        <dsp:cNvPr id="0" name=""/>
        <dsp:cNvSpPr/>
      </dsp:nvSpPr>
      <dsp:spPr>
        <a:xfrm>
          <a:off x="128228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2063959" y="0"/>
              </a:moveTo>
              <a:lnTo>
                <a:pt x="206395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488450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Flush</a:t>
          </a:r>
          <a:endParaRPr lang="en-AU" sz="2000" kern="1200" dirty="0"/>
        </a:p>
      </dsp:txBody>
      <dsp:txXfrm>
        <a:off x="519451" y="2995754"/>
        <a:ext cx="1525659" cy="996438"/>
      </dsp:txXfrm>
    </dsp:sp>
    <dsp:sp modelId="{A892C042-C954-44BD-B1C4-F47197DF846F}">
      <dsp:nvSpPr>
        <dsp:cNvPr id="0" name=""/>
        <dsp:cNvSpPr/>
      </dsp:nvSpPr>
      <dsp:spPr>
        <a:xfrm>
          <a:off x="3300520" y="2541376"/>
          <a:ext cx="91440" cy="4233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255240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smtClean="0"/>
            <a:t>Low Profile</a:t>
          </a:r>
          <a:endParaRPr lang="en-AU" sz="2000" kern="1200" dirty="0"/>
        </a:p>
      </dsp:txBody>
      <dsp:txXfrm>
        <a:off x="2583410" y="2995754"/>
        <a:ext cx="1525659" cy="996438"/>
      </dsp:txXfrm>
    </dsp:sp>
    <dsp:sp modelId="{5B6335A0-2C41-41B3-93A9-93AAC324C5CD}">
      <dsp:nvSpPr>
        <dsp:cNvPr id="0" name=""/>
        <dsp:cNvSpPr/>
      </dsp:nvSpPr>
      <dsp:spPr>
        <a:xfrm>
          <a:off x="334624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2063959" y="211688"/>
              </a:lnTo>
              <a:lnTo>
                <a:pt x="2063959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461636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2-Tiered Rack</a:t>
          </a:r>
          <a:endParaRPr lang="en-AU" sz="2000" kern="1200" dirty="0"/>
        </a:p>
      </dsp:txBody>
      <dsp:txXfrm>
        <a:off x="4647370" y="2995754"/>
        <a:ext cx="1525659" cy="996438"/>
      </dsp:txXfrm>
    </dsp:sp>
    <dsp:sp modelId="{28B50FB4-6BD7-4266-B37D-8E5BA5FA95EA}">
      <dsp:nvSpPr>
        <dsp:cNvPr id="0" name=""/>
        <dsp:cNvSpPr/>
      </dsp:nvSpPr>
      <dsp:spPr>
        <a:xfrm>
          <a:off x="5410200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1031979" y="0"/>
              </a:moveTo>
              <a:lnTo>
                <a:pt x="103197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461636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Pole</a:t>
          </a:r>
          <a:endParaRPr lang="en-AU" sz="2000" kern="1200" dirty="0"/>
        </a:p>
      </dsp:txBody>
      <dsp:txXfrm>
        <a:off x="4647370" y="1513937"/>
        <a:ext cx="1525659" cy="996438"/>
      </dsp:txXfrm>
    </dsp:sp>
    <dsp:sp modelId="{9F323AD8-6997-47A6-9586-097EDC5735E7}">
      <dsp:nvSpPr>
        <dsp:cNvPr id="0" name=""/>
        <dsp:cNvSpPr/>
      </dsp:nvSpPr>
      <dsp:spPr>
        <a:xfrm>
          <a:off x="6442179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1031979" y="211688"/>
              </a:lnTo>
              <a:lnTo>
                <a:pt x="103197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668032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Tracking Rack</a:t>
          </a:r>
          <a:endParaRPr lang="en-AU" sz="2000" kern="1200" dirty="0"/>
        </a:p>
      </dsp:txBody>
      <dsp:txXfrm>
        <a:off x="6711329" y="1513937"/>
        <a:ext cx="1525659" cy="996438"/>
      </dsp:txXfrm>
    </dsp:sp>
    <dsp:sp modelId="{98C446AD-FC11-4BEC-B842-BE1003F9B49B}">
      <dsp:nvSpPr>
        <dsp:cNvPr id="0" name=""/>
        <dsp:cNvSpPr/>
      </dsp:nvSpPr>
      <dsp:spPr>
        <a:xfrm>
          <a:off x="6442179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3095939" y="211688"/>
              </a:lnTo>
              <a:lnTo>
                <a:pt x="309593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874428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Ground</a:t>
          </a:r>
          <a:endParaRPr lang="en-AU" sz="2000" kern="1200" dirty="0"/>
        </a:p>
      </dsp:txBody>
      <dsp:txXfrm>
        <a:off x="8775289" y="1513937"/>
        <a:ext cx="1525659" cy="9964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4202906" y="50303"/>
          <a:ext cx="2414587" cy="241458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524851" y="472856"/>
        <a:ext cx="1770697" cy="1086564"/>
      </dsp:txXfrm>
    </dsp:sp>
    <dsp:sp modelId="{CE016141-F725-48FA-9A77-33635BBF4830}">
      <dsp:nvSpPr>
        <dsp:cNvPr id="0" name=""/>
        <dsp:cNvSpPr/>
      </dsp:nvSpPr>
      <dsp:spPr>
        <a:xfrm>
          <a:off x="5074169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1163773"/>
            <a:satOff val="3877"/>
            <a:lumOff val="441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5812631" y="2183189"/>
        <a:ext cx="1448752" cy="1328023"/>
      </dsp:txXfrm>
    </dsp:sp>
    <dsp:sp modelId="{F23F2628-E26A-4F1A-8C1F-272E6BBE4FC8}">
      <dsp:nvSpPr>
        <dsp:cNvPr id="0" name=""/>
        <dsp:cNvSpPr/>
      </dsp:nvSpPr>
      <dsp:spPr>
        <a:xfrm>
          <a:off x="3331642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2327545"/>
            <a:satOff val="7755"/>
            <a:lumOff val="882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3559016" y="2183189"/>
        <a:ext cx="1448752" cy="1328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799E0-96E6-4E76-94B9-CB8DBA5F3C80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97CE9-9820-4AD8-86F8-3EE167D294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930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8B961-5286-4783-9971-8041D1977787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49450-8712-4E76-946E-52D417DDEA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1263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762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470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904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169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391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791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147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028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350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346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 via the underground rail without the need for human supervision.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506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780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361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53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306A24B2-60FF-47A2-8FCC-8BA0056A984C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38CD-D066-4A92-B794-5E3593E06F3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85FBBC2-CCB1-437F-9DF4-DA2B1302747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EB262CE-293A-4A50-9EA6-CF50A65710E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22DB828-37A1-4ACF-9F27-67C10FDB3644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BEC6-CA32-477C-9915-508E1CB5335A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5EFB-444B-4B45-89A5-3E856C3B99B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ECC0C-EFEB-4C7B-8FA6-C5FB813772E3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D8161A1-2A1D-45B3-93D9-4D260FC91AF9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00315-76E7-4C2E-9586-A3B7147D7B6D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58A1EE0-A5DD-49A0-B4B3-4CA94A458230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5187-B8DD-4E3B-8346-BD9F97A3B712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5DB-255F-412C-BCCB-D1016A94017C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E2AF6-24C1-4C99-BA13-43EF4FA0D38E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356D-0C05-466D-9E04-38685BF12008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00D0-490F-4AF3-A06A-2391F57BB549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49C6-A09E-4EA4-BE29-0BC9F15EF928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06598-5303-420A-A61C-1731619C15E2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0160762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1207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6253399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4698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Energy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Solar</a:t>
            </a:r>
          </a:p>
          <a:p>
            <a:r>
              <a:rPr lang="en-AU" dirty="0"/>
              <a:t>Wind – fastest growing source of electricity</a:t>
            </a:r>
          </a:p>
          <a:p>
            <a:r>
              <a:rPr lang="en-AU" dirty="0"/>
              <a:t>Waves – sausage-shaped tubes 5km off coast</a:t>
            </a:r>
          </a:p>
          <a:p>
            <a:r>
              <a:rPr lang="en-AU" dirty="0"/>
              <a:t>Hydrogen – one of the most challenging &amp; potentially promising sources</a:t>
            </a:r>
          </a:p>
          <a:p>
            <a:r>
              <a:rPr lang="en-AU" dirty="0"/>
              <a:t>Biomass – organic material i.e. Sawmill waste, agricultural </a:t>
            </a:r>
            <a:r>
              <a:rPr lang="en-AU" dirty="0" err="1"/>
              <a:t>byproducts</a:t>
            </a:r>
            <a:r>
              <a:rPr lang="en-AU" dirty="0"/>
              <a:t>, organic components from municipal waste – burned to produce electricity</a:t>
            </a:r>
          </a:p>
          <a:p>
            <a:r>
              <a:rPr lang="en-AU" dirty="0"/>
              <a:t>Geothermal – energy from heat inside the earth, i.e. steam, hot springs and volcanic </a:t>
            </a:r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1016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6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039709" y="3475530"/>
            <a:ext cx="8255456" cy="2612668"/>
            <a:chOff x="2039709" y="3475530"/>
            <a:chExt cx="8255456" cy="2612668"/>
          </a:xfrm>
        </p:grpSpPr>
        <p:sp>
          <p:nvSpPr>
            <p:cNvPr id="4" name="Rounded Rectangle 3"/>
            <p:cNvSpPr/>
            <p:nvPr/>
          </p:nvSpPr>
          <p:spPr>
            <a:xfrm>
              <a:off x="203970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GB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70624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GB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703931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GB" sz="24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37277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GB" sz="24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8705850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	</a:t>
              </a:r>
              <a:endParaRPr lang="en-GB" sz="2400" dirty="0"/>
            </a:p>
          </p:txBody>
        </p:sp>
        <p:cxnSp>
          <p:nvCxnSpPr>
            <p:cNvPr id="16" name="Straight Arrow Connector 15"/>
            <p:cNvCxnSpPr>
              <a:stCxn id="4" idx="3"/>
              <a:endCxn id="10" idx="1"/>
            </p:cNvCxnSpPr>
            <p:nvPr/>
          </p:nvCxnSpPr>
          <p:spPr>
            <a:xfrm>
              <a:off x="3629024" y="3910959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3"/>
              <a:endCxn id="11" idx="1"/>
            </p:cNvCxnSpPr>
            <p:nvPr/>
          </p:nvCxnSpPr>
          <p:spPr>
            <a:xfrm>
              <a:off x="6962094" y="3910959"/>
              <a:ext cx="17437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1" idx="2"/>
              <a:endCxn id="7" idx="3"/>
            </p:cNvCxnSpPr>
            <p:nvPr/>
          </p:nvCxnSpPr>
          <p:spPr>
            <a:xfrm rot="5400000">
              <a:off x="8411378" y="4563639"/>
              <a:ext cx="1306383" cy="87187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7" idx="1"/>
              <a:endCxn id="6" idx="3"/>
            </p:cNvCxnSpPr>
            <p:nvPr/>
          </p:nvCxnSpPr>
          <p:spPr>
            <a:xfrm flipH="1">
              <a:off x="5295559" y="5652770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693468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857750" y="6153150"/>
            <a:ext cx="2171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027029"/>
              </p:ext>
            </p:extLst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5548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07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467</TotalTime>
  <Words>222</Words>
  <Application>Microsoft Office PowerPoint</Application>
  <PresentationFormat>Widescreen</PresentationFormat>
  <Paragraphs>90</Paragraphs>
  <Slides>14</Slides>
  <Notes>14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Renewable Energy Sources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55</cp:revision>
  <dcterms:created xsi:type="dcterms:W3CDTF">2013-05-17T01:38:36Z</dcterms:created>
  <dcterms:modified xsi:type="dcterms:W3CDTF">2013-05-23T03:33:34Z</dcterms:modified>
</cp:coreProperties>
</file>