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5F51"/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D72948-1004-4F48-8B58-39CD8C9E2CF0}" type="doc">
      <dgm:prSet loTypeId="urn:microsoft.com/office/officeart/2005/8/layout/hierarchy4" loCatId="hierarchy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n-AU"/>
        </a:p>
      </dgm:t>
    </dgm:pt>
    <dgm:pt modelId="{459E39F3-060C-43D6-9F28-E4EE59959BC0}">
      <dgm:prSet phldrT="[Text]"/>
      <dgm:spPr/>
      <dgm:t>
        <a:bodyPr/>
        <a:lstStyle/>
        <a:p>
          <a:r>
            <a:rPr lang="en-AU" dirty="0" smtClean="0"/>
            <a:t>Engineering Director</a:t>
          </a:r>
          <a:endParaRPr lang="en-AU" dirty="0"/>
        </a:p>
      </dgm:t>
    </dgm:pt>
    <dgm:pt modelId="{24CB4249-5CE2-44B7-BCED-82FFF188C7F3}" type="parTrans" cxnId="{112402FB-CA92-4F39-A117-693BF6AA4388}">
      <dgm:prSet/>
      <dgm:spPr/>
      <dgm:t>
        <a:bodyPr/>
        <a:lstStyle/>
        <a:p>
          <a:endParaRPr lang="en-AU"/>
        </a:p>
      </dgm:t>
    </dgm:pt>
    <dgm:pt modelId="{3BD24774-2275-48DE-A928-A9F49CD432F6}" type="sibTrans" cxnId="{112402FB-CA92-4F39-A117-693BF6AA4388}">
      <dgm:prSet/>
      <dgm:spPr/>
      <dgm:t>
        <a:bodyPr/>
        <a:lstStyle/>
        <a:p>
          <a:endParaRPr lang="en-AU"/>
        </a:p>
      </dgm:t>
    </dgm:pt>
    <dgm:pt modelId="{73262E17-1A6A-4884-83A7-178A0F3CD130}" type="asst">
      <dgm:prSet phldrT="[Text]"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B4E43C7-2A8C-49F0-A260-2627FCC04290}" type="parTrans" cxnId="{349FF523-2EBA-46BD-9A34-DCA096529FA8}">
      <dgm:prSet/>
      <dgm:spPr/>
      <dgm:t>
        <a:bodyPr/>
        <a:lstStyle/>
        <a:p>
          <a:endParaRPr lang="en-AU"/>
        </a:p>
      </dgm:t>
    </dgm:pt>
    <dgm:pt modelId="{FABBF91D-58DD-47CF-ACA9-24541F77EC4E}" type="sibTrans" cxnId="{349FF523-2EBA-46BD-9A34-DCA096529FA8}">
      <dgm:prSet/>
      <dgm:spPr/>
      <dgm:t>
        <a:bodyPr/>
        <a:lstStyle/>
        <a:p>
          <a:endParaRPr lang="en-AU"/>
        </a:p>
      </dgm:t>
    </dgm:pt>
    <dgm:pt modelId="{5BEF638E-8C43-47EE-853E-422E5606F27C}">
      <dgm:prSet phldrT="[Text]"/>
      <dgm:spPr/>
      <dgm:t>
        <a:bodyPr/>
        <a:lstStyle/>
        <a:p>
          <a:r>
            <a:rPr lang="en-AU" dirty="0" smtClean="0"/>
            <a:t>Engineering Manager</a:t>
          </a:r>
          <a:endParaRPr lang="en-AU" dirty="0"/>
        </a:p>
      </dgm:t>
    </dgm:pt>
    <dgm:pt modelId="{52658257-DF5C-44D1-9432-64E4E206EE72}" type="parTrans" cxnId="{BF9194AD-62F8-417C-B374-817FF2C2FB72}">
      <dgm:prSet/>
      <dgm:spPr/>
      <dgm:t>
        <a:bodyPr/>
        <a:lstStyle/>
        <a:p>
          <a:endParaRPr lang="en-AU"/>
        </a:p>
      </dgm:t>
    </dgm:pt>
    <dgm:pt modelId="{6D21B420-EEAF-4DC4-83F0-092F0E4D52BE}" type="sibTrans" cxnId="{BF9194AD-62F8-417C-B374-817FF2C2FB72}">
      <dgm:prSet/>
      <dgm:spPr/>
      <dgm:t>
        <a:bodyPr/>
        <a:lstStyle/>
        <a:p>
          <a:endParaRPr lang="en-AU"/>
        </a:p>
      </dgm:t>
    </dgm:pt>
    <dgm:pt modelId="{7C29E9E3-06A0-4693-954D-F84087A7EBEF}">
      <dgm:prSet phldrT="[Text]"/>
      <dgm:spPr/>
      <dgm:t>
        <a:bodyPr/>
        <a:lstStyle/>
        <a:p>
          <a:r>
            <a:rPr lang="en-AU" dirty="0" smtClean="0"/>
            <a:t>Analyst</a:t>
          </a:r>
          <a:endParaRPr lang="en-AU" dirty="0"/>
        </a:p>
      </dgm:t>
    </dgm:pt>
    <dgm:pt modelId="{40BFABF9-F539-4B45-AFE1-977C6ACB1CB4}" type="parTrans" cxnId="{FCAAAB61-A70A-428B-9215-09E44685E396}">
      <dgm:prSet/>
      <dgm:spPr/>
      <dgm:t>
        <a:bodyPr/>
        <a:lstStyle/>
        <a:p>
          <a:endParaRPr lang="en-AU"/>
        </a:p>
      </dgm:t>
    </dgm:pt>
    <dgm:pt modelId="{DF53A272-A965-48C5-B923-991A836D671A}" type="sibTrans" cxnId="{FCAAAB61-A70A-428B-9215-09E44685E396}">
      <dgm:prSet/>
      <dgm:spPr/>
      <dgm:t>
        <a:bodyPr/>
        <a:lstStyle/>
        <a:p>
          <a:endParaRPr lang="en-AU"/>
        </a:p>
      </dgm:t>
    </dgm:pt>
    <dgm:pt modelId="{66DF905D-06B4-4048-A74B-37150314DC5A}">
      <dgm:prSet phldrT="[Text]"/>
      <dgm:spPr/>
      <dgm:t>
        <a:bodyPr/>
        <a:lstStyle/>
        <a:p>
          <a:r>
            <a:rPr lang="en-AU" dirty="0" smtClean="0"/>
            <a:t>Surveyor</a:t>
          </a:r>
          <a:endParaRPr lang="en-AU" dirty="0"/>
        </a:p>
      </dgm:t>
    </dgm:pt>
    <dgm:pt modelId="{4E66DDCB-0AF3-49F5-A048-CBC4CEE45037}" type="parTrans" cxnId="{75443838-8FB8-437E-A1CC-D74FDBB95047}">
      <dgm:prSet/>
      <dgm:spPr/>
      <dgm:t>
        <a:bodyPr/>
        <a:lstStyle/>
        <a:p>
          <a:endParaRPr lang="en-AU"/>
        </a:p>
      </dgm:t>
    </dgm:pt>
    <dgm:pt modelId="{6EF09602-338E-46C6-ACEA-E8C2267A2391}" type="sibTrans" cxnId="{75443838-8FB8-437E-A1CC-D74FDBB95047}">
      <dgm:prSet/>
      <dgm:spPr/>
      <dgm:t>
        <a:bodyPr/>
        <a:lstStyle/>
        <a:p>
          <a:endParaRPr lang="en-AU"/>
        </a:p>
      </dgm:t>
    </dgm:pt>
    <dgm:pt modelId="{01BAD9A4-21EB-48F5-9EF6-E6676E3D0F98}">
      <dgm:prSet/>
      <dgm:spPr/>
      <dgm:t>
        <a:bodyPr/>
        <a:lstStyle/>
        <a:p>
          <a:r>
            <a:rPr lang="en-AU" dirty="0" smtClean="0"/>
            <a:t>Construction Manager</a:t>
          </a:r>
          <a:endParaRPr lang="en-AU" dirty="0"/>
        </a:p>
      </dgm:t>
    </dgm:pt>
    <dgm:pt modelId="{F3DB1518-4271-4B78-BEC6-2CB1D6CAF4BB}" type="parTrans" cxnId="{C513CD57-5C99-4A52-B774-39FD5499D2C3}">
      <dgm:prSet/>
      <dgm:spPr/>
      <dgm:t>
        <a:bodyPr/>
        <a:lstStyle/>
        <a:p>
          <a:endParaRPr lang="en-AU"/>
        </a:p>
      </dgm:t>
    </dgm:pt>
    <dgm:pt modelId="{24EDD830-1F62-4F57-9C12-5179434B8368}" type="sibTrans" cxnId="{C513CD57-5C99-4A52-B774-39FD5499D2C3}">
      <dgm:prSet/>
      <dgm:spPr/>
      <dgm:t>
        <a:bodyPr/>
        <a:lstStyle/>
        <a:p>
          <a:endParaRPr lang="en-AU"/>
        </a:p>
      </dgm:t>
    </dgm:pt>
    <dgm:pt modelId="{37CEE228-0E11-4D64-954C-B96A063D1743}">
      <dgm:prSet/>
      <dgm:spPr/>
      <dgm:t>
        <a:bodyPr/>
        <a:lstStyle/>
        <a:p>
          <a:r>
            <a:rPr lang="en-AU" dirty="0" smtClean="0"/>
            <a:t>Coordinator</a:t>
          </a:r>
          <a:endParaRPr lang="en-AU" dirty="0"/>
        </a:p>
      </dgm:t>
    </dgm:pt>
    <dgm:pt modelId="{9348086A-E85A-4D22-BBCC-9D0619A9D519}" type="parTrans" cxnId="{1E704C80-65DA-49B1-9BFE-2E22F8BAA120}">
      <dgm:prSet/>
      <dgm:spPr/>
      <dgm:t>
        <a:bodyPr/>
        <a:lstStyle/>
        <a:p>
          <a:endParaRPr lang="en-AU"/>
        </a:p>
      </dgm:t>
    </dgm:pt>
    <dgm:pt modelId="{AD7B8202-1A53-4E9E-B085-157BA00D5FE1}" type="sibTrans" cxnId="{1E704C80-65DA-49B1-9BFE-2E22F8BAA120}">
      <dgm:prSet/>
      <dgm:spPr/>
      <dgm:t>
        <a:bodyPr/>
        <a:lstStyle/>
        <a:p>
          <a:endParaRPr lang="en-AU"/>
        </a:p>
      </dgm:t>
    </dgm:pt>
    <dgm:pt modelId="{919E2224-4B73-45C8-B522-BAC36CA79497}">
      <dgm:prSet/>
      <dgm:spPr/>
      <dgm:t>
        <a:bodyPr/>
        <a:lstStyle/>
        <a:p>
          <a:r>
            <a:rPr lang="en-AU" dirty="0" smtClean="0"/>
            <a:t>Chief Engineer</a:t>
          </a:r>
          <a:endParaRPr lang="en-AU" dirty="0"/>
        </a:p>
      </dgm:t>
    </dgm:pt>
    <dgm:pt modelId="{A9B182A9-99A7-46ED-AB47-660D49249533}" type="parTrans" cxnId="{38910032-EB65-4A20-99B6-3ED8FE0E7AFC}">
      <dgm:prSet/>
      <dgm:spPr/>
      <dgm:t>
        <a:bodyPr/>
        <a:lstStyle/>
        <a:p>
          <a:endParaRPr lang="en-AU"/>
        </a:p>
      </dgm:t>
    </dgm:pt>
    <dgm:pt modelId="{59E2C95B-F59C-4BA8-B3EC-20D9A06DB6FF}" type="sibTrans" cxnId="{38910032-EB65-4A20-99B6-3ED8FE0E7AFC}">
      <dgm:prSet/>
      <dgm:spPr/>
      <dgm:t>
        <a:bodyPr/>
        <a:lstStyle/>
        <a:p>
          <a:endParaRPr lang="en-AU"/>
        </a:p>
      </dgm:t>
    </dgm:pt>
    <dgm:pt modelId="{43D84E3F-C3F8-4435-BF39-D359421E46AE}">
      <dgm:prSet/>
      <dgm:spPr/>
      <dgm:t>
        <a:bodyPr/>
        <a:lstStyle/>
        <a:p>
          <a:r>
            <a:rPr lang="en-AU" dirty="0" smtClean="0"/>
            <a:t>Technician</a:t>
          </a:r>
          <a:endParaRPr lang="en-AU" dirty="0"/>
        </a:p>
      </dgm:t>
    </dgm:pt>
    <dgm:pt modelId="{F3B18C73-1957-421D-8193-E874740630B8}" type="parTrans" cxnId="{126BA237-9276-42E3-A212-06B1794AEABE}">
      <dgm:prSet/>
      <dgm:spPr/>
      <dgm:t>
        <a:bodyPr/>
        <a:lstStyle/>
        <a:p>
          <a:endParaRPr lang="en-AU"/>
        </a:p>
      </dgm:t>
    </dgm:pt>
    <dgm:pt modelId="{93360B02-B4AB-4243-AC3F-AF8C742CCC76}" type="sibTrans" cxnId="{126BA237-9276-42E3-A212-06B1794AEABE}">
      <dgm:prSet/>
      <dgm:spPr/>
      <dgm:t>
        <a:bodyPr/>
        <a:lstStyle/>
        <a:p>
          <a:endParaRPr lang="en-AU"/>
        </a:p>
      </dgm:t>
    </dgm:pt>
    <dgm:pt modelId="{A75139B4-AA77-46ED-B97F-78E96829BC1A}">
      <dgm:prSet/>
      <dgm:spPr/>
      <dgm:t>
        <a:bodyPr/>
        <a:lstStyle/>
        <a:p>
          <a:r>
            <a:rPr lang="en-AU" dirty="0" smtClean="0"/>
            <a:t>Inspector</a:t>
          </a:r>
          <a:endParaRPr lang="en-AU" dirty="0"/>
        </a:p>
      </dgm:t>
    </dgm:pt>
    <dgm:pt modelId="{8396DC9E-168F-4BEC-B99D-691A6EB7969C}" type="parTrans" cxnId="{2322FB76-6083-4AE0-B125-DF5CE067D530}">
      <dgm:prSet/>
      <dgm:spPr/>
      <dgm:t>
        <a:bodyPr/>
        <a:lstStyle/>
        <a:p>
          <a:endParaRPr lang="en-AU"/>
        </a:p>
      </dgm:t>
    </dgm:pt>
    <dgm:pt modelId="{7E4BB785-FA7A-451A-97A2-84CD1ABA51CE}" type="sibTrans" cxnId="{2322FB76-6083-4AE0-B125-DF5CE067D530}">
      <dgm:prSet/>
      <dgm:spPr/>
      <dgm:t>
        <a:bodyPr/>
        <a:lstStyle/>
        <a:p>
          <a:endParaRPr lang="en-AU"/>
        </a:p>
      </dgm:t>
    </dgm:pt>
    <dgm:pt modelId="{3D90F946-4A82-4C43-AF39-D59417E932E4}">
      <dgm:prSet/>
      <dgm:spPr/>
      <dgm:t>
        <a:bodyPr/>
        <a:lstStyle/>
        <a:p>
          <a:r>
            <a:rPr lang="en-AU" dirty="0" smtClean="0"/>
            <a:t>Supervisor</a:t>
          </a:r>
          <a:endParaRPr lang="en-AU" dirty="0"/>
        </a:p>
      </dgm:t>
    </dgm:pt>
    <dgm:pt modelId="{5BAD8929-5E1A-4DF6-A6F1-0FE1F510939D}" type="parTrans" cxnId="{3552B7BF-F551-4FCA-9294-0F62ECABF070}">
      <dgm:prSet/>
      <dgm:spPr/>
      <dgm:t>
        <a:bodyPr/>
        <a:lstStyle/>
        <a:p>
          <a:endParaRPr lang="en-AU"/>
        </a:p>
      </dgm:t>
    </dgm:pt>
    <dgm:pt modelId="{5C28C844-7EC8-45C9-844D-438BA9A305BE}" type="sibTrans" cxnId="{3552B7BF-F551-4FCA-9294-0F62ECABF070}">
      <dgm:prSet/>
      <dgm:spPr/>
      <dgm:t>
        <a:bodyPr/>
        <a:lstStyle/>
        <a:p>
          <a:endParaRPr lang="en-AU"/>
        </a:p>
      </dgm:t>
    </dgm:pt>
    <dgm:pt modelId="{C9AD7172-1FB2-4D47-9198-E2F42783AD49}">
      <dgm:prSet/>
      <dgm:spPr/>
      <dgm:t>
        <a:bodyPr/>
        <a:lstStyle/>
        <a:p>
          <a:r>
            <a:rPr lang="en-AU" dirty="0" smtClean="0"/>
            <a:t>Graduate</a:t>
          </a:r>
          <a:endParaRPr lang="en-AU" dirty="0"/>
        </a:p>
      </dgm:t>
    </dgm:pt>
    <dgm:pt modelId="{8724B481-B75C-4B7D-88E6-179DEF4D5C63}" type="parTrans" cxnId="{6689FD4B-78A2-449E-A7B9-D5DDC7FB006F}">
      <dgm:prSet/>
      <dgm:spPr/>
      <dgm:t>
        <a:bodyPr/>
        <a:lstStyle/>
        <a:p>
          <a:endParaRPr lang="en-AU"/>
        </a:p>
      </dgm:t>
    </dgm:pt>
    <dgm:pt modelId="{F5454652-6A6F-4924-AFE2-4C566E50BB5A}" type="sibTrans" cxnId="{6689FD4B-78A2-449E-A7B9-D5DDC7FB006F}">
      <dgm:prSet/>
      <dgm:spPr/>
      <dgm:t>
        <a:bodyPr/>
        <a:lstStyle/>
        <a:p>
          <a:endParaRPr lang="en-AU"/>
        </a:p>
      </dgm:t>
    </dgm:pt>
    <dgm:pt modelId="{C1F222D4-EA34-4F0F-B069-3B9295BE9089}">
      <dgm:prSet/>
      <dgm:spPr/>
      <dgm:t>
        <a:bodyPr/>
        <a:lstStyle/>
        <a:p>
          <a:r>
            <a:rPr lang="en-AU" dirty="0" smtClean="0"/>
            <a:t>Graduate</a:t>
          </a:r>
          <a:endParaRPr lang="en-AU" dirty="0"/>
        </a:p>
      </dgm:t>
    </dgm:pt>
    <dgm:pt modelId="{ECD33AFB-196F-41E6-9D72-156D7F376D70}" type="parTrans" cxnId="{ED7FAACC-ACA3-4F3E-8133-7C59EF6BE4B1}">
      <dgm:prSet/>
      <dgm:spPr/>
      <dgm:t>
        <a:bodyPr/>
        <a:lstStyle/>
        <a:p>
          <a:endParaRPr lang="en-AU"/>
        </a:p>
      </dgm:t>
    </dgm:pt>
    <dgm:pt modelId="{56EDBED6-9A92-4926-B0D0-39DF3AF75C36}" type="sibTrans" cxnId="{ED7FAACC-ACA3-4F3E-8133-7C59EF6BE4B1}">
      <dgm:prSet/>
      <dgm:spPr/>
      <dgm:t>
        <a:bodyPr/>
        <a:lstStyle/>
        <a:p>
          <a:endParaRPr lang="en-AU"/>
        </a:p>
      </dgm:t>
    </dgm:pt>
    <dgm:pt modelId="{4CFCE0B7-AC6D-415D-B68C-C7953BB9966C}">
      <dgm:prSet/>
      <dgm:spPr/>
      <dgm:t>
        <a:bodyPr/>
        <a:lstStyle/>
        <a:p>
          <a:r>
            <a:rPr lang="en-AU" dirty="0" smtClean="0"/>
            <a:t>Technical Advisor</a:t>
          </a:r>
          <a:endParaRPr lang="en-AU" dirty="0"/>
        </a:p>
      </dgm:t>
    </dgm:pt>
    <dgm:pt modelId="{6C8EDE51-3E1D-4533-BB66-42FCABC736C7}" type="parTrans" cxnId="{0364F060-5BFB-4304-B966-3572AB481658}">
      <dgm:prSet/>
      <dgm:spPr/>
      <dgm:t>
        <a:bodyPr/>
        <a:lstStyle/>
        <a:p>
          <a:endParaRPr lang="en-AU"/>
        </a:p>
      </dgm:t>
    </dgm:pt>
    <dgm:pt modelId="{1DFE17CE-40E8-4069-A7E9-EC226DD5752D}" type="sibTrans" cxnId="{0364F060-5BFB-4304-B966-3572AB481658}">
      <dgm:prSet/>
      <dgm:spPr/>
      <dgm:t>
        <a:bodyPr/>
        <a:lstStyle/>
        <a:p>
          <a:endParaRPr lang="en-AU"/>
        </a:p>
      </dgm:t>
    </dgm:pt>
    <dgm:pt modelId="{E67B3436-EF59-4834-BE0E-19DE80ED23FB}" type="pres">
      <dgm:prSet presAssocID="{A5D72948-1004-4F48-8B58-39CD8C9E2CF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3226ABD0-9274-4ADD-A7CD-4FEF50181CCA}" type="pres">
      <dgm:prSet presAssocID="{459E39F3-060C-43D6-9F28-E4EE59959BC0}" presName="vertOne" presStyleCnt="0"/>
      <dgm:spPr/>
    </dgm:pt>
    <dgm:pt modelId="{2E5BF1CE-88DD-42AB-9052-722FAF8F7324}" type="pres">
      <dgm:prSet presAssocID="{459E39F3-060C-43D6-9F28-E4EE59959BC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0401E75-9CFD-4F25-990D-1E6135453EFB}" type="pres">
      <dgm:prSet presAssocID="{459E39F3-060C-43D6-9F28-E4EE59959BC0}" presName="parTransOne" presStyleCnt="0"/>
      <dgm:spPr/>
    </dgm:pt>
    <dgm:pt modelId="{FD8B5C82-3DAC-4E18-86EB-B624104DA0AB}" type="pres">
      <dgm:prSet presAssocID="{459E39F3-060C-43D6-9F28-E4EE59959BC0}" presName="horzOne" presStyleCnt="0"/>
      <dgm:spPr/>
    </dgm:pt>
    <dgm:pt modelId="{8FC52AA1-E2C0-4C5C-83F2-AA2EF840D4B7}" type="pres">
      <dgm:prSet presAssocID="{73262E17-1A6A-4884-83A7-178A0F3CD130}" presName="vertTwo" presStyleCnt="0"/>
      <dgm:spPr/>
    </dgm:pt>
    <dgm:pt modelId="{D63EAF28-0C67-48DE-898B-651E2897686A}" type="pres">
      <dgm:prSet presAssocID="{73262E17-1A6A-4884-83A7-178A0F3CD130}" presName="txTwo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8EFE0A4-874A-4FA8-A6AA-798FABDF9977}" type="pres">
      <dgm:prSet presAssocID="{73262E17-1A6A-4884-83A7-178A0F3CD130}" presName="horzTwo" presStyleCnt="0"/>
      <dgm:spPr/>
    </dgm:pt>
    <dgm:pt modelId="{BEDD59A4-F8D8-49C8-9BD5-116DEB07CDF0}" type="pres">
      <dgm:prSet presAssocID="{FABBF91D-58DD-47CF-ACA9-24541F77EC4E}" presName="sibSpaceTwo" presStyleCnt="0"/>
      <dgm:spPr/>
    </dgm:pt>
    <dgm:pt modelId="{6AEF3A2C-60DD-4C65-B016-4CBF95EBCB74}" type="pres">
      <dgm:prSet presAssocID="{919E2224-4B73-45C8-B522-BAC36CA79497}" presName="vertTwo" presStyleCnt="0"/>
      <dgm:spPr/>
    </dgm:pt>
    <dgm:pt modelId="{537E97B2-6C3B-47B6-9A12-5E87BC1462AD}" type="pres">
      <dgm:prSet presAssocID="{919E2224-4B73-45C8-B522-BAC36CA79497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9C643A0-A91B-4B1D-A1BB-E960F22CB4F5}" type="pres">
      <dgm:prSet presAssocID="{919E2224-4B73-45C8-B522-BAC36CA79497}" presName="parTransTwo" presStyleCnt="0"/>
      <dgm:spPr/>
    </dgm:pt>
    <dgm:pt modelId="{D1AE7594-CD7F-47F1-B9B0-82EA566DC647}" type="pres">
      <dgm:prSet presAssocID="{919E2224-4B73-45C8-B522-BAC36CA79497}" presName="horzTwo" presStyleCnt="0"/>
      <dgm:spPr/>
    </dgm:pt>
    <dgm:pt modelId="{C5B2EDF7-4454-4AA4-B7F7-F5366FACB810}" type="pres">
      <dgm:prSet presAssocID="{66DF905D-06B4-4048-A74B-37150314DC5A}" presName="vertThree" presStyleCnt="0"/>
      <dgm:spPr/>
    </dgm:pt>
    <dgm:pt modelId="{59F858FC-A766-48F8-805A-8F89AE972D1D}" type="pres">
      <dgm:prSet presAssocID="{66DF905D-06B4-4048-A74B-37150314DC5A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212B247-7CDB-411B-9E72-B5883C505625}" type="pres">
      <dgm:prSet presAssocID="{66DF905D-06B4-4048-A74B-37150314DC5A}" presName="parTransThree" presStyleCnt="0"/>
      <dgm:spPr/>
    </dgm:pt>
    <dgm:pt modelId="{D1B65912-AD64-4DD0-B6FC-C2EC0000FD1B}" type="pres">
      <dgm:prSet presAssocID="{66DF905D-06B4-4048-A74B-37150314DC5A}" presName="horzThree" presStyleCnt="0"/>
      <dgm:spPr/>
    </dgm:pt>
    <dgm:pt modelId="{1A5BFD53-CCBC-4712-A71B-9BDE27A910FA}" type="pres">
      <dgm:prSet presAssocID="{43D84E3F-C3F8-4435-BF39-D359421E46AE}" presName="vertFour" presStyleCnt="0">
        <dgm:presLayoutVars>
          <dgm:chPref val="3"/>
        </dgm:presLayoutVars>
      </dgm:prSet>
      <dgm:spPr/>
    </dgm:pt>
    <dgm:pt modelId="{BD8F4BEF-D96F-48EF-AC73-BDFDC207C937}" type="pres">
      <dgm:prSet presAssocID="{43D84E3F-C3F8-4435-BF39-D359421E46AE}" presName="txFour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33BC280-D1E4-4BFD-9651-7EA2ABDA2D98}" type="pres">
      <dgm:prSet presAssocID="{43D84E3F-C3F8-4435-BF39-D359421E46AE}" presName="horzFour" presStyleCnt="0"/>
      <dgm:spPr/>
    </dgm:pt>
    <dgm:pt modelId="{17690057-1DA7-476D-8DF3-4B7CBCF8CC2A}" type="pres">
      <dgm:prSet presAssocID="{6EF09602-338E-46C6-ACEA-E8C2267A2391}" presName="sibSpaceThree" presStyleCnt="0"/>
      <dgm:spPr/>
    </dgm:pt>
    <dgm:pt modelId="{899D5CDD-47F0-43CE-BB31-DC68CB6543BE}" type="pres">
      <dgm:prSet presAssocID="{5BEF638E-8C43-47EE-853E-422E5606F27C}" presName="vertThree" presStyleCnt="0"/>
      <dgm:spPr/>
    </dgm:pt>
    <dgm:pt modelId="{551D0FB5-9F91-45AA-A4A6-5B0A88CE8E0E}" type="pres">
      <dgm:prSet presAssocID="{5BEF638E-8C43-47EE-853E-422E5606F27C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3B3C7AE-0733-4B4A-A593-C2D6A1356018}" type="pres">
      <dgm:prSet presAssocID="{5BEF638E-8C43-47EE-853E-422E5606F27C}" presName="parTransThree" presStyleCnt="0"/>
      <dgm:spPr/>
    </dgm:pt>
    <dgm:pt modelId="{109283B7-4640-4BE3-8B1F-DF96803226CC}" type="pres">
      <dgm:prSet presAssocID="{5BEF638E-8C43-47EE-853E-422E5606F27C}" presName="horzThree" presStyleCnt="0"/>
      <dgm:spPr/>
    </dgm:pt>
    <dgm:pt modelId="{BFAFAC00-6CDE-4B7E-A672-4E65F5CD415E}" type="pres">
      <dgm:prSet presAssocID="{A75139B4-AA77-46ED-B97F-78E96829BC1A}" presName="vertFour" presStyleCnt="0">
        <dgm:presLayoutVars>
          <dgm:chPref val="3"/>
        </dgm:presLayoutVars>
      </dgm:prSet>
      <dgm:spPr/>
    </dgm:pt>
    <dgm:pt modelId="{C3337AC0-08C0-4090-9B1A-AC55312C224C}" type="pres">
      <dgm:prSet presAssocID="{A75139B4-AA77-46ED-B97F-78E96829BC1A}" presName="txFour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80629BE-B266-4023-9174-15894F2D717F}" type="pres">
      <dgm:prSet presAssocID="{A75139B4-AA77-46ED-B97F-78E96829BC1A}" presName="horzFour" presStyleCnt="0"/>
      <dgm:spPr/>
    </dgm:pt>
    <dgm:pt modelId="{8222316A-F122-4729-8C1F-0855E45AEE52}" type="pres">
      <dgm:prSet presAssocID="{7E4BB785-FA7A-451A-97A2-84CD1ABA51CE}" presName="sibSpaceFour" presStyleCnt="0"/>
      <dgm:spPr/>
    </dgm:pt>
    <dgm:pt modelId="{C2543CA3-203D-447E-9175-C51FC1A1A436}" type="pres">
      <dgm:prSet presAssocID="{3D90F946-4A82-4C43-AF39-D59417E932E4}" presName="vertFour" presStyleCnt="0">
        <dgm:presLayoutVars>
          <dgm:chPref val="3"/>
        </dgm:presLayoutVars>
      </dgm:prSet>
      <dgm:spPr/>
    </dgm:pt>
    <dgm:pt modelId="{F4C28E89-F670-4D7A-8B11-77204AD4710B}" type="pres">
      <dgm:prSet presAssocID="{3D90F946-4A82-4C43-AF39-D59417E932E4}" presName="txFour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D275B4-CDD9-4388-8360-A9C4BB916C09}" type="pres">
      <dgm:prSet presAssocID="{3D90F946-4A82-4C43-AF39-D59417E932E4}" presName="horzFour" presStyleCnt="0"/>
      <dgm:spPr/>
    </dgm:pt>
    <dgm:pt modelId="{8CE44802-FE6C-40D7-A7E4-0256F00B3043}" type="pres">
      <dgm:prSet presAssocID="{5C28C844-7EC8-45C9-844D-438BA9A305BE}" presName="sibSpaceFour" presStyleCnt="0"/>
      <dgm:spPr/>
    </dgm:pt>
    <dgm:pt modelId="{5182C52B-22CE-46E6-8524-F56041A0DF76}" type="pres">
      <dgm:prSet presAssocID="{C1F222D4-EA34-4F0F-B069-3B9295BE9089}" presName="vertFour" presStyleCnt="0">
        <dgm:presLayoutVars>
          <dgm:chPref val="3"/>
        </dgm:presLayoutVars>
      </dgm:prSet>
      <dgm:spPr/>
    </dgm:pt>
    <dgm:pt modelId="{15D27D3B-0ECD-4CED-84E1-73F0F6924F0E}" type="pres">
      <dgm:prSet presAssocID="{C1F222D4-EA34-4F0F-B069-3B9295BE9089}" presName="txFour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3223AA-07A0-42E3-A60F-5CFCE8DAD795}" type="pres">
      <dgm:prSet presAssocID="{C1F222D4-EA34-4F0F-B069-3B9295BE9089}" presName="horzFour" presStyleCnt="0"/>
      <dgm:spPr/>
    </dgm:pt>
    <dgm:pt modelId="{EAA0041D-BDEE-48F0-9F4B-AE4BE2FDB2E4}" type="pres">
      <dgm:prSet presAssocID="{6D21B420-EEAF-4DC4-83F0-092F0E4D52BE}" presName="sibSpaceThree" presStyleCnt="0"/>
      <dgm:spPr/>
    </dgm:pt>
    <dgm:pt modelId="{51582E98-2964-4826-81EE-FB2B543BC424}" type="pres">
      <dgm:prSet presAssocID="{7C29E9E3-06A0-4693-954D-F84087A7EBEF}" presName="vertThree" presStyleCnt="0"/>
      <dgm:spPr/>
    </dgm:pt>
    <dgm:pt modelId="{4DB6F3BB-09BA-4821-BF3F-FEF58C735875}" type="pres">
      <dgm:prSet presAssocID="{7C29E9E3-06A0-4693-954D-F84087A7EBEF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97D05B-4682-4C1F-8F74-B015351F4CD3}" type="pres">
      <dgm:prSet presAssocID="{7C29E9E3-06A0-4693-954D-F84087A7EBEF}" presName="parTransThree" presStyleCnt="0"/>
      <dgm:spPr/>
    </dgm:pt>
    <dgm:pt modelId="{78A482FA-F488-465F-9D8F-3C94024C95FC}" type="pres">
      <dgm:prSet presAssocID="{7C29E9E3-06A0-4693-954D-F84087A7EBEF}" presName="horzThree" presStyleCnt="0"/>
      <dgm:spPr/>
    </dgm:pt>
    <dgm:pt modelId="{9DAD75DB-BDEC-4BF4-A293-2B657B87D6D3}" type="pres">
      <dgm:prSet presAssocID="{4CFCE0B7-AC6D-415D-B68C-C7953BB9966C}" presName="vertFour" presStyleCnt="0">
        <dgm:presLayoutVars>
          <dgm:chPref val="3"/>
        </dgm:presLayoutVars>
      </dgm:prSet>
      <dgm:spPr/>
    </dgm:pt>
    <dgm:pt modelId="{941E4C09-FB9A-4C92-93F1-4E9A2049EDC4}" type="pres">
      <dgm:prSet presAssocID="{4CFCE0B7-AC6D-415D-B68C-C7953BB9966C}" presName="txFour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BC97E7C-EC79-4D63-AAD7-1F7858B0A689}" type="pres">
      <dgm:prSet presAssocID="{4CFCE0B7-AC6D-415D-B68C-C7953BB9966C}" presName="horzFour" presStyleCnt="0"/>
      <dgm:spPr/>
    </dgm:pt>
    <dgm:pt modelId="{E7642E07-DF9A-4D31-B936-503C274EE591}" type="pres">
      <dgm:prSet presAssocID="{DF53A272-A965-48C5-B923-991A836D671A}" presName="sibSpaceThree" presStyleCnt="0"/>
      <dgm:spPr/>
    </dgm:pt>
    <dgm:pt modelId="{CD084906-4010-4F6A-BC6A-BE69BEF792FC}" type="pres">
      <dgm:prSet presAssocID="{01BAD9A4-21EB-48F5-9EF6-E6676E3D0F98}" presName="vertThree" presStyleCnt="0"/>
      <dgm:spPr/>
    </dgm:pt>
    <dgm:pt modelId="{F5BA25D9-6715-4AE0-8486-A21D08AC12E1}" type="pres">
      <dgm:prSet presAssocID="{01BAD9A4-21EB-48F5-9EF6-E6676E3D0F98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9F0C66-0278-4516-887D-D3E66103FB86}" type="pres">
      <dgm:prSet presAssocID="{01BAD9A4-21EB-48F5-9EF6-E6676E3D0F98}" presName="horzThree" presStyleCnt="0"/>
      <dgm:spPr/>
    </dgm:pt>
    <dgm:pt modelId="{44510EFD-E893-4107-9263-530C1F998D4D}" type="pres">
      <dgm:prSet presAssocID="{24EDD830-1F62-4F57-9C12-5179434B8368}" presName="sibSpaceThree" presStyleCnt="0"/>
      <dgm:spPr/>
    </dgm:pt>
    <dgm:pt modelId="{146B2470-C977-4BFE-8B51-DD883E1EBEA3}" type="pres">
      <dgm:prSet presAssocID="{37CEE228-0E11-4D64-954C-B96A063D1743}" presName="vertThree" presStyleCnt="0"/>
      <dgm:spPr/>
    </dgm:pt>
    <dgm:pt modelId="{2308A287-62FC-4462-82E0-29341032F570}" type="pres">
      <dgm:prSet presAssocID="{37CEE228-0E11-4D64-954C-B96A063D1743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696697C-235F-4C40-8378-5FF48125C615}" type="pres">
      <dgm:prSet presAssocID="{37CEE228-0E11-4D64-954C-B96A063D1743}" presName="parTransThree" presStyleCnt="0"/>
      <dgm:spPr/>
    </dgm:pt>
    <dgm:pt modelId="{71CFCD56-D948-4D87-A7B1-054606475C8F}" type="pres">
      <dgm:prSet presAssocID="{37CEE228-0E11-4D64-954C-B96A063D1743}" presName="horzThree" presStyleCnt="0"/>
      <dgm:spPr/>
    </dgm:pt>
    <dgm:pt modelId="{C8747FF6-2BF2-4718-A425-369688EF0578}" type="pres">
      <dgm:prSet presAssocID="{C9AD7172-1FB2-4D47-9198-E2F42783AD49}" presName="vertFour" presStyleCnt="0">
        <dgm:presLayoutVars>
          <dgm:chPref val="3"/>
        </dgm:presLayoutVars>
      </dgm:prSet>
      <dgm:spPr/>
    </dgm:pt>
    <dgm:pt modelId="{C8E6BE44-F936-40E0-BC09-2BBA1B578412}" type="pres">
      <dgm:prSet presAssocID="{C9AD7172-1FB2-4D47-9198-E2F42783AD49}" presName="txFour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09C2975-E688-41DC-B154-873AC891E779}" type="pres">
      <dgm:prSet presAssocID="{C9AD7172-1FB2-4D47-9198-E2F42783AD49}" presName="horzFour" presStyleCnt="0"/>
      <dgm:spPr/>
    </dgm:pt>
  </dgm:ptLst>
  <dgm:cxnLst>
    <dgm:cxn modelId="{0B0B21F4-CA2D-4367-BEA9-2C04F9FE0386}" type="presOf" srcId="{3D90F946-4A82-4C43-AF39-D59417E932E4}" destId="{F4C28E89-F670-4D7A-8B11-77204AD4710B}" srcOrd="0" destOrd="0" presId="urn:microsoft.com/office/officeart/2005/8/layout/hierarchy4"/>
    <dgm:cxn modelId="{B9EE0C47-29C7-4204-9D62-F7F7D4677775}" type="presOf" srcId="{C1F222D4-EA34-4F0F-B069-3B9295BE9089}" destId="{15D27D3B-0ECD-4CED-84E1-73F0F6924F0E}" srcOrd="0" destOrd="0" presId="urn:microsoft.com/office/officeart/2005/8/layout/hierarchy4"/>
    <dgm:cxn modelId="{349FF523-2EBA-46BD-9A34-DCA096529FA8}" srcId="{459E39F3-060C-43D6-9F28-E4EE59959BC0}" destId="{73262E17-1A6A-4884-83A7-178A0F3CD130}" srcOrd="0" destOrd="0" parTransId="{4B4E43C7-2A8C-49F0-A260-2627FCC04290}" sibTransId="{FABBF91D-58DD-47CF-ACA9-24541F77EC4E}"/>
    <dgm:cxn modelId="{75F3CCD0-3C70-4B16-ACE5-6904271CDA39}" type="presOf" srcId="{01BAD9A4-21EB-48F5-9EF6-E6676E3D0F98}" destId="{F5BA25D9-6715-4AE0-8486-A21D08AC12E1}" srcOrd="0" destOrd="0" presId="urn:microsoft.com/office/officeart/2005/8/layout/hierarchy4"/>
    <dgm:cxn modelId="{0BC853D0-24D5-4EDE-B39E-30F7128FE123}" type="presOf" srcId="{43D84E3F-C3F8-4435-BF39-D359421E46AE}" destId="{BD8F4BEF-D96F-48EF-AC73-BDFDC207C937}" srcOrd="0" destOrd="0" presId="urn:microsoft.com/office/officeart/2005/8/layout/hierarchy4"/>
    <dgm:cxn modelId="{3552B7BF-F551-4FCA-9294-0F62ECABF070}" srcId="{5BEF638E-8C43-47EE-853E-422E5606F27C}" destId="{3D90F946-4A82-4C43-AF39-D59417E932E4}" srcOrd="1" destOrd="0" parTransId="{5BAD8929-5E1A-4DF6-A6F1-0FE1F510939D}" sibTransId="{5C28C844-7EC8-45C9-844D-438BA9A305BE}"/>
    <dgm:cxn modelId="{FCAAAB61-A70A-428B-9215-09E44685E396}" srcId="{919E2224-4B73-45C8-B522-BAC36CA79497}" destId="{7C29E9E3-06A0-4693-954D-F84087A7EBEF}" srcOrd="2" destOrd="0" parTransId="{40BFABF9-F539-4B45-AFE1-977C6ACB1CB4}" sibTransId="{DF53A272-A965-48C5-B923-991A836D671A}"/>
    <dgm:cxn modelId="{64BDDD3E-FD35-45B0-8D5E-14EACF8CF32C}" type="presOf" srcId="{66DF905D-06B4-4048-A74B-37150314DC5A}" destId="{59F858FC-A766-48F8-805A-8F89AE972D1D}" srcOrd="0" destOrd="0" presId="urn:microsoft.com/office/officeart/2005/8/layout/hierarchy4"/>
    <dgm:cxn modelId="{320198AE-434A-4429-AD81-96D227956AD6}" type="presOf" srcId="{919E2224-4B73-45C8-B522-BAC36CA79497}" destId="{537E97B2-6C3B-47B6-9A12-5E87BC1462AD}" srcOrd="0" destOrd="0" presId="urn:microsoft.com/office/officeart/2005/8/layout/hierarchy4"/>
    <dgm:cxn modelId="{F86E6C3A-2891-4D82-8BF6-923EB068998F}" type="presOf" srcId="{A75139B4-AA77-46ED-B97F-78E96829BC1A}" destId="{C3337AC0-08C0-4090-9B1A-AC55312C224C}" srcOrd="0" destOrd="0" presId="urn:microsoft.com/office/officeart/2005/8/layout/hierarchy4"/>
    <dgm:cxn modelId="{F08A2D6C-10E2-4957-9CCB-DCAB41EB6AF1}" type="presOf" srcId="{7C29E9E3-06A0-4693-954D-F84087A7EBEF}" destId="{4DB6F3BB-09BA-4821-BF3F-FEF58C735875}" srcOrd="0" destOrd="0" presId="urn:microsoft.com/office/officeart/2005/8/layout/hierarchy4"/>
    <dgm:cxn modelId="{F54FBF29-3043-4706-9D2E-5E96C3943C7C}" type="presOf" srcId="{C9AD7172-1FB2-4D47-9198-E2F42783AD49}" destId="{C8E6BE44-F936-40E0-BC09-2BBA1B578412}" srcOrd="0" destOrd="0" presId="urn:microsoft.com/office/officeart/2005/8/layout/hierarchy4"/>
    <dgm:cxn modelId="{126BA237-9276-42E3-A212-06B1794AEABE}" srcId="{66DF905D-06B4-4048-A74B-37150314DC5A}" destId="{43D84E3F-C3F8-4435-BF39-D359421E46AE}" srcOrd="0" destOrd="0" parTransId="{F3B18C73-1957-421D-8193-E874740630B8}" sibTransId="{93360B02-B4AB-4243-AC3F-AF8C742CCC76}"/>
    <dgm:cxn modelId="{00217390-FE7C-4631-B89B-6F7A6096841E}" type="presOf" srcId="{A5D72948-1004-4F48-8B58-39CD8C9E2CF0}" destId="{E67B3436-EF59-4834-BE0E-19DE80ED23FB}" srcOrd="0" destOrd="0" presId="urn:microsoft.com/office/officeart/2005/8/layout/hierarchy4"/>
    <dgm:cxn modelId="{C513CD57-5C99-4A52-B774-39FD5499D2C3}" srcId="{919E2224-4B73-45C8-B522-BAC36CA79497}" destId="{01BAD9A4-21EB-48F5-9EF6-E6676E3D0F98}" srcOrd="3" destOrd="0" parTransId="{F3DB1518-4271-4B78-BEC6-2CB1D6CAF4BB}" sibTransId="{24EDD830-1F62-4F57-9C12-5179434B8368}"/>
    <dgm:cxn modelId="{6689FD4B-78A2-449E-A7B9-D5DDC7FB006F}" srcId="{37CEE228-0E11-4D64-954C-B96A063D1743}" destId="{C9AD7172-1FB2-4D47-9198-E2F42783AD49}" srcOrd="0" destOrd="0" parTransId="{8724B481-B75C-4B7D-88E6-179DEF4D5C63}" sibTransId="{F5454652-6A6F-4924-AFE2-4C566E50BB5A}"/>
    <dgm:cxn modelId="{2322FB76-6083-4AE0-B125-DF5CE067D530}" srcId="{5BEF638E-8C43-47EE-853E-422E5606F27C}" destId="{A75139B4-AA77-46ED-B97F-78E96829BC1A}" srcOrd="0" destOrd="0" parTransId="{8396DC9E-168F-4BEC-B99D-691A6EB7969C}" sibTransId="{7E4BB785-FA7A-451A-97A2-84CD1ABA51CE}"/>
    <dgm:cxn modelId="{112402FB-CA92-4F39-A117-693BF6AA4388}" srcId="{A5D72948-1004-4F48-8B58-39CD8C9E2CF0}" destId="{459E39F3-060C-43D6-9F28-E4EE59959BC0}" srcOrd="0" destOrd="0" parTransId="{24CB4249-5CE2-44B7-BCED-82FFF188C7F3}" sibTransId="{3BD24774-2275-48DE-A928-A9F49CD432F6}"/>
    <dgm:cxn modelId="{13BADE89-1BF9-4738-A311-404D670AD68B}" type="presOf" srcId="{37CEE228-0E11-4D64-954C-B96A063D1743}" destId="{2308A287-62FC-4462-82E0-29341032F570}" srcOrd="0" destOrd="0" presId="urn:microsoft.com/office/officeart/2005/8/layout/hierarchy4"/>
    <dgm:cxn modelId="{75443838-8FB8-437E-A1CC-D74FDBB95047}" srcId="{919E2224-4B73-45C8-B522-BAC36CA79497}" destId="{66DF905D-06B4-4048-A74B-37150314DC5A}" srcOrd="0" destOrd="0" parTransId="{4E66DDCB-0AF3-49F5-A048-CBC4CEE45037}" sibTransId="{6EF09602-338E-46C6-ACEA-E8C2267A2391}"/>
    <dgm:cxn modelId="{956D1AED-0AA7-4B7A-9B54-C1031D43F31E}" type="presOf" srcId="{459E39F3-060C-43D6-9F28-E4EE59959BC0}" destId="{2E5BF1CE-88DD-42AB-9052-722FAF8F7324}" srcOrd="0" destOrd="0" presId="urn:microsoft.com/office/officeart/2005/8/layout/hierarchy4"/>
    <dgm:cxn modelId="{1860547D-6A9D-4E30-97FB-191192FFF52A}" type="presOf" srcId="{4CFCE0B7-AC6D-415D-B68C-C7953BB9966C}" destId="{941E4C09-FB9A-4C92-93F1-4E9A2049EDC4}" srcOrd="0" destOrd="0" presId="urn:microsoft.com/office/officeart/2005/8/layout/hierarchy4"/>
    <dgm:cxn modelId="{BF9194AD-62F8-417C-B374-817FF2C2FB72}" srcId="{919E2224-4B73-45C8-B522-BAC36CA79497}" destId="{5BEF638E-8C43-47EE-853E-422E5606F27C}" srcOrd="1" destOrd="0" parTransId="{52658257-DF5C-44D1-9432-64E4E206EE72}" sibTransId="{6D21B420-EEAF-4DC4-83F0-092F0E4D52BE}"/>
    <dgm:cxn modelId="{1A08E5F2-FE2C-4F73-BB10-8CBC2DCF77FF}" type="presOf" srcId="{73262E17-1A6A-4884-83A7-178A0F3CD130}" destId="{D63EAF28-0C67-48DE-898B-651E2897686A}" srcOrd="0" destOrd="0" presId="urn:microsoft.com/office/officeart/2005/8/layout/hierarchy4"/>
    <dgm:cxn modelId="{1E704C80-65DA-49B1-9BFE-2E22F8BAA120}" srcId="{919E2224-4B73-45C8-B522-BAC36CA79497}" destId="{37CEE228-0E11-4D64-954C-B96A063D1743}" srcOrd="4" destOrd="0" parTransId="{9348086A-E85A-4D22-BBCC-9D0619A9D519}" sibTransId="{AD7B8202-1A53-4E9E-B085-157BA00D5FE1}"/>
    <dgm:cxn modelId="{ED7FAACC-ACA3-4F3E-8133-7C59EF6BE4B1}" srcId="{5BEF638E-8C43-47EE-853E-422E5606F27C}" destId="{C1F222D4-EA34-4F0F-B069-3B9295BE9089}" srcOrd="2" destOrd="0" parTransId="{ECD33AFB-196F-41E6-9D72-156D7F376D70}" sibTransId="{56EDBED6-9A92-4926-B0D0-39DF3AF75C36}"/>
    <dgm:cxn modelId="{C917D9C9-B61B-4235-889C-626BEDEE529A}" type="presOf" srcId="{5BEF638E-8C43-47EE-853E-422E5606F27C}" destId="{551D0FB5-9F91-45AA-A4A6-5B0A88CE8E0E}" srcOrd="0" destOrd="0" presId="urn:microsoft.com/office/officeart/2005/8/layout/hierarchy4"/>
    <dgm:cxn modelId="{0364F060-5BFB-4304-B966-3572AB481658}" srcId="{7C29E9E3-06A0-4693-954D-F84087A7EBEF}" destId="{4CFCE0B7-AC6D-415D-B68C-C7953BB9966C}" srcOrd="0" destOrd="0" parTransId="{6C8EDE51-3E1D-4533-BB66-42FCABC736C7}" sibTransId="{1DFE17CE-40E8-4069-A7E9-EC226DD5752D}"/>
    <dgm:cxn modelId="{38910032-EB65-4A20-99B6-3ED8FE0E7AFC}" srcId="{459E39F3-060C-43D6-9F28-E4EE59959BC0}" destId="{919E2224-4B73-45C8-B522-BAC36CA79497}" srcOrd="1" destOrd="0" parTransId="{A9B182A9-99A7-46ED-AB47-660D49249533}" sibTransId="{59E2C95B-F59C-4BA8-B3EC-20D9A06DB6FF}"/>
    <dgm:cxn modelId="{2A176D2A-CAF7-4DB9-81B1-E3801F17E6AD}" type="presParOf" srcId="{E67B3436-EF59-4834-BE0E-19DE80ED23FB}" destId="{3226ABD0-9274-4ADD-A7CD-4FEF50181CCA}" srcOrd="0" destOrd="0" presId="urn:microsoft.com/office/officeart/2005/8/layout/hierarchy4"/>
    <dgm:cxn modelId="{5F2ED4A3-E1E4-4FAA-B0D8-431DFB565397}" type="presParOf" srcId="{3226ABD0-9274-4ADD-A7CD-4FEF50181CCA}" destId="{2E5BF1CE-88DD-42AB-9052-722FAF8F7324}" srcOrd="0" destOrd="0" presId="urn:microsoft.com/office/officeart/2005/8/layout/hierarchy4"/>
    <dgm:cxn modelId="{9E501A9A-1EFB-4387-BD1D-03AD04C52CF3}" type="presParOf" srcId="{3226ABD0-9274-4ADD-A7CD-4FEF50181CCA}" destId="{C0401E75-9CFD-4F25-990D-1E6135453EFB}" srcOrd="1" destOrd="0" presId="urn:microsoft.com/office/officeart/2005/8/layout/hierarchy4"/>
    <dgm:cxn modelId="{8427B9A5-AEEE-4362-A0A5-7192AB52D654}" type="presParOf" srcId="{3226ABD0-9274-4ADD-A7CD-4FEF50181CCA}" destId="{FD8B5C82-3DAC-4E18-86EB-B624104DA0AB}" srcOrd="2" destOrd="0" presId="urn:microsoft.com/office/officeart/2005/8/layout/hierarchy4"/>
    <dgm:cxn modelId="{BEB38A8C-29A7-4ED9-ABE1-39ACCB26EB3C}" type="presParOf" srcId="{FD8B5C82-3DAC-4E18-86EB-B624104DA0AB}" destId="{8FC52AA1-E2C0-4C5C-83F2-AA2EF840D4B7}" srcOrd="0" destOrd="0" presId="urn:microsoft.com/office/officeart/2005/8/layout/hierarchy4"/>
    <dgm:cxn modelId="{2CE4B768-2182-4EE6-B64D-0070E847D471}" type="presParOf" srcId="{8FC52AA1-E2C0-4C5C-83F2-AA2EF840D4B7}" destId="{D63EAF28-0C67-48DE-898B-651E2897686A}" srcOrd="0" destOrd="0" presId="urn:microsoft.com/office/officeart/2005/8/layout/hierarchy4"/>
    <dgm:cxn modelId="{C4783460-A74F-41AC-AC93-57ED3EB8ED82}" type="presParOf" srcId="{8FC52AA1-E2C0-4C5C-83F2-AA2EF840D4B7}" destId="{58EFE0A4-874A-4FA8-A6AA-798FABDF9977}" srcOrd="1" destOrd="0" presId="urn:microsoft.com/office/officeart/2005/8/layout/hierarchy4"/>
    <dgm:cxn modelId="{655F632A-1CAD-4061-86B0-5AC74CD05107}" type="presParOf" srcId="{FD8B5C82-3DAC-4E18-86EB-B624104DA0AB}" destId="{BEDD59A4-F8D8-49C8-9BD5-116DEB07CDF0}" srcOrd="1" destOrd="0" presId="urn:microsoft.com/office/officeart/2005/8/layout/hierarchy4"/>
    <dgm:cxn modelId="{F8BA940F-3807-4F4E-9FF6-C651CEBB0747}" type="presParOf" srcId="{FD8B5C82-3DAC-4E18-86EB-B624104DA0AB}" destId="{6AEF3A2C-60DD-4C65-B016-4CBF95EBCB74}" srcOrd="2" destOrd="0" presId="urn:microsoft.com/office/officeart/2005/8/layout/hierarchy4"/>
    <dgm:cxn modelId="{2C101313-B128-4ADB-A6F8-12AD35345124}" type="presParOf" srcId="{6AEF3A2C-60DD-4C65-B016-4CBF95EBCB74}" destId="{537E97B2-6C3B-47B6-9A12-5E87BC1462AD}" srcOrd="0" destOrd="0" presId="urn:microsoft.com/office/officeart/2005/8/layout/hierarchy4"/>
    <dgm:cxn modelId="{DA94BAEA-05C5-4C5C-97D0-7DBCCD4F324F}" type="presParOf" srcId="{6AEF3A2C-60DD-4C65-B016-4CBF95EBCB74}" destId="{79C643A0-A91B-4B1D-A1BB-E960F22CB4F5}" srcOrd="1" destOrd="0" presId="urn:microsoft.com/office/officeart/2005/8/layout/hierarchy4"/>
    <dgm:cxn modelId="{FFA84F9C-759B-45F6-A1B2-C45DC688EBFF}" type="presParOf" srcId="{6AEF3A2C-60DD-4C65-B016-4CBF95EBCB74}" destId="{D1AE7594-CD7F-47F1-B9B0-82EA566DC647}" srcOrd="2" destOrd="0" presId="urn:microsoft.com/office/officeart/2005/8/layout/hierarchy4"/>
    <dgm:cxn modelId="{4A7796EA-250E-4F49-A77B-F7349C94AAB1}" type="presParOf" srcId="{D1AE7594-CD7F-47F1-B9B0-82EA566DC647}" destId="{C5B2EDF7-4454-4AA4-B7F7-F5366FACB810}" srcOrd="0" destOrd="0" presId="urn:microsoft.com/office/officeart/2005/8/layout/hierarchy4"/>
    <dgm:cxn modelId="{D0DD4B04-B998-44FE-AFE1-8107AB787B39}" type="presParOf" srcId="{C5B2EDF7-4454-4AA4-B7F7-F5366FACB810}" destId="{59F858FC-A766-48F8-805A-8F89AE972D1D}" srcOrd="0" destOrd="0" presId="urn:microsoft.com/office/officeart/2005/8/layout/hierarchy4"/>
    <dgm:cxn modelId="{24430B34-8D0A-456F-A190-1B4C2C1EBBBA}" type="presParOf" srcId="{C5B2EDF7-4454-4AA4-B7F7-F5366FACB810}" destId="{1212B247-7CDB-411B-9E72-B5883C505625}" srcOrd="1" destOrd="0" presId="urn:microsoft.com/office/officeart/2005/8/layout/hierarchy4"/>
    <dgm:cxn modelId="{FAC6A3CC-72B0-4BC7-8ED1-1B7EAA21EE43}" type="presParOf" srcId="{C5B2EDF7-4454-4AA4-B7F7-F5366FACB810}" destId="{D1B65912-AD64-4DD0-B6FC-C2EC0000FD1B}" srcOrd="2" destOrd="0" presId="urn:microsoft.com/office/officeart/2005/8/layout/hierarchy4"/>
    <dgm:cxn modelId="{48D0D080-7011-42BE-B49C-0C6AFB7B4EE5}" type="presParOf" srcId="{D1B65912-AD64-4DD0-B6FC-C2EC0000FD1B}" destId="{1A5BFD53-CCBC-4712-A71B-9BDE27A910FA}" srcOrd="0" destOrd="0" presId="urn:microsoft.com/office/officeart/2005/8/layout/hierarchy4"/>
    <dgm:cxn modelId="{67BB3DDE-BD58-4257-95DC-D55C7D2A1845}" type="presParOf" srcId="{1A5BFD53-CCBC-4712-A71B-9BDE27A910FA}" destId="{BD8F4BEF-D96F-48EF-AC73-BDFDC207C937}" srcOrd="0" destOrd="0" presId="urn:microsoft.com/office/officeart/2005/8/layout/hierarchy4"/>
    <dgm:cxn modelId="{EB18E8DE-610D-470E-853B-1F21252FD397}" type="presParOf" srcId="{1A5BFD53-CCBC-4712-A71B-9BDE27A910FA}" destId="{233BC280-D1E4-4BFD-9651-7EA2ABDA2D98}" srcOrd="1" destOrd="0" presId="urn:microsoft.com/office/officeart/2005/8/layout/hierarchy4"/>
    <dgm:cxn modelId="{94B7A19F-B14A-4E19-AF6D-C6FF41476534}" type="presParOf" srcId="{D1AE7594-CD7F-47F1-B9B0-82EA566DC647}" destId="{17690057-1DA7-476D-8DF3-4B7CBCF8CC2A}" srcOrd="1" destOrd="0" presId="urn:microsoft.com/office/officeart/2005/8/layout/hierarchy4"/>
    <dgm:cxn modelId="{E6FB31B7-AA76-4AA3-B2E5-9094C9162368}" type="presParOf" srcId="{D1AE7594-CD7F-47F1-B9B0-82EA566DC647}" destId="{899D5CDD-47F0-43CE-BB31-DC68CB6543BE}" srcOrd="2" destOrd="0" presId="urn:microsoft.com/office/officeart/2005/8/layout/hierarchy4"/>
    <dgm:cxn modelId="{416F9DD2-B652-4534-8E4F-8EFB8BF8EFFC}" type="presParOf" srcId="{899D5CDD-47F0-43CE-BB31-DC68CB6543BE}" destId="{551D0FB5-9F91-45AA-A4A6-5B0A88CE8E0E}" srcOrd="0" destOrd="0" presId="urn:microsoft.com/office/officeart/2005/8/layout/hierarchy4"/>
    <dgm:cxn modelId="{24278DF0-35C6-410E-BB97-6147B061EE40}" type="presParOf" srcId="{899D5CDD-47F0-43CE-BB31-DC68CB6543BE}" destId="{63B3C7AE-0733-4B4A-A593-C2D6A1356018}" srcOrd="1" destOrd="0" presId="urn:microsoft.com/office/officeart/2005/8/layout/hierarchy4"/>
    <dgm:cxn modelId="{E91B0165-58F1-4050-84EE-73847A32B287}" type="presParOf" srcId="{899D5CDD-47F0-43CE-BB31-DC68CB6543BE}" destId="{109283B7-4640-4BE3-8B1F-DF96803226CC}" srcOrd="2" destOrd="0" presId="urn:microsoft.com/office/officeart/2005/8/layout/hierarchy4"/>
    <dgm:cxn modelId="{41F2986F-08D7-4C4B-844A-5A5501742B05}" type="presParOf" srcId="{109283B7-4640-4BE3-8B1F-DF96803226CC}" destId="{BFAFAC00-6CDE-4B7E-A672-4E65F5CD415E}" srcOrd="0" destOrd="0" presId="urn:microsoft.com/office/officeart/2005/8/layout/hierarchy4"/>
    <dgm:cxn modelId="{AC450C48-0112-483C-B925-9145C8007B1B}" type="presParOf" srcId="{BFAFAC00-6CDE-4B7E-A672-4E65F5CD415E}" destId="{C3337AC0-08C0-4090-9B1A-AC55312C224C}" srcOrd="0" destOrd="0" presId="urn:microsoft.com/office/officeart/2005/8/layout/hierarchy4"/>
    <dgm:cxn modelId="{74FAAB3D-4056-42BB-BC64-6F0E09286CB5}" type="presParOf" srcId="{BFAFAC00-6CDE-4B7E-A672-4E65F5CD415E}" destId="{680629BE-B266-4023-9174-15894F2D717F}" srcOrd="1" destOrd="0" presId="urn:microsoft.com/office/officeart/2005/8/layout/hierarchy4"/>
    <dgm:cxn modelId="{447E1E3B-A1D3-4D83-900E-E28A2169F727}" type="presParOf" srcId="{109283B7-4640-4BE3-8B1F-DF96803226CC}" destId="{8222316A-F122-4729-8C1F-0855E45AEE52}" srcOrd="1" destOrd="0" presId="urn:microsoft.com/office/officeart/2005/8/layout/hierarchy4"/>
    <dgm:cxn modelId="{7576AA4F-5B4F-4DBF-A46F-FAC0824C4791}" type="presParOf" srcId="{109283B7-4640-4BE3-8B1F-DF96803226CC}" destId="{C2543CA3-203D-447E-9175-C51FC1A1A436}" srcOrd="2" destOrd="0" presId="urn:microsoft.com/office/officeart/2005/8/layout/hierarchy4"/>
    <dgm:cxn modelId="{01B688D4-CDA4-402E-8894-12A95A233174}" type="presParOf" srcId="{C2543CA3-203D-447E-9175-C51FC1A1A436}" destId="{F4C28E89-F670-4D7A-8B11-77204AD4710B}" srcOrd="0" destOrd="0" presId="urn:microsoft.com/office/officeart/2005/8/layout/hierarchy4"/>
    <dgm:cxn modelId="{81E4D0EF-C14E-4AFD-8D25-999A07FADFE7}" type="presParOf" srcId="{C2543CA3-203D-447E-9175-C51FC1A1A436}" destId="{74D275B4-CDD9-4388-8360-A9C4BB916C09}" srcOrd="1" destOrd="0" presId="urn:microsoft.com/office/officeart/2005/8/layout/hierarchy4"/>
    <dgm:cxn modelId="{F80B86BF-5B89-473F-81CC-E57AEE30EF57}" type="presParOf" srcId="{109283B7-4640-4BE3-8B1F-DF96803226CC}" destId="{8CE44802-FE6C-40D7-A7E4-0256F00B3043}" srcOrd="3" destOrd="0" presId="urn:microsoft.com/office/officeart/2005/8/layout/hierarchy4"/>
    <dgm:cxn modelId="{59281B3D-2F38-485C-B685-E9416C22B513}" type="presParOf" srcId="{109283B7-4640-4BE3-8B1F-DF96803226CC}" destId="{5182C52B-22CE-46E6-8524-F56041A0DF76}" srcOrd="4" destOrd="0" presId="urn:microsoft.com/office/officeart/2005/8/layout/hierarchy4"/>
    <dgm:cxn modelId="{8C80AF72-3818-48BD-8602-6E45639F020E}" type="presParOf" srcId="{5182C52B-22CE-46E6-8524-F56041A0DF76}" destId="{15D27D3B-0ECD-4CED-84E1-73F0F6924F0E}" srcOrd="0" destOrd="0" presId="urn:microsoft.com/office/officeart/2005/8/layout/hierarchy4"/>
    <dgm:cxn modelId="{91224A38-1AD1-4341-952D-3EEF6BC02D31}" type="presParOf" srcId="{5182C52B-22CE-46E6-8524-F56041A0DF76}" destId="{4A3223AA-07A0-42E3-A60F-5CFCE8DAD795}" srcOrd="1" destOrd="0" presId="urn:microsoft.com/office/officeart/2005/8/layout/hierarchy4"/>
    <dgm:cxn modelId="{FB95641D-4005-423D-BF68-3E7995E4C9A3}" type="presParOf" srcId="{D1AE7594-CD7F-47F1-B9B0-82EA566DC647}" destId="{EAA0041D-BDEE-48F0-9F4B-AE4BE2FDB2E4}" srcOrd="3" destOrd="0" presId="urn:microsoft.com/office/officeart/2005/8/layout/hierarchy4"/>
    <dgm:cxn modelId="{99695B81-EAD5-4143-A354-0A4A87B5B182}" type="presParOf" srcId="{D1AE7594-CD7F-47F1-B9B0-82EA566DC647}" destId="{51582E98-2964-4826-81EE-FB2B543BC424}" srcOrd="4" destOrd="0" presId="urn:microsoft.com/office/officeart/2005/8/layout/hierarchy4"/>
    <dgm:cxn modelId="{116E8ABA-6143-4CDD-99D2-D1BE0962704F}" type="presParOf" srcId="{51582E98-2964-4826-81EE-FB2B543BC424}" destId="{4DB6F3BB-09BA-4821-BF3F-FEF58C735875}" srcOrd="0" destOrd="0" presId="urn:microsoft.com/office/officeart/2005/8/layout/hierarchy4"/>
    <dgm:cxn modelId="{14D93B59-2C31-4527-BE3E-B863768C1305}" type="presParOf" srcId="{51582E98-2964-4826-81EE-FB2B543BC424}" destId="{7797D05B-4682-4C1F-8F74-B015351F4CD3}" srcOrd="1" destOrd="0" presId="urn:microsoft.com/office/officeart/2005/8/layout/hierarchy4"/>
    <dgm:cxn modelId="{FF08F907-7B83-4FB5-ACDF-9FA770C6BB4D}" type="presParOf" srcId="{51582E98-2964-4826-81EE-FB2B543BC424}" destId="{78A482FA-F488-465F-9D8F-3C94024C95FC}" srcOrd="2" destOrd="0" presId="urn:microsoft.com/office/officeart/2005/8/layout/hierarchy4"/>
    <dgm:cxn modelId="{F608E35A-F3C9-48E2-BBDF-F62CDEAE1F4F}" type="presParOf" srcId="{78A482FA-F488-465F-9D8F-3C94024C95FC}" destId="{9DAD75DB-BDEC-4BF4-A293-2B657B87D6D3}" srcOrd="0" destOrd="0" presId="urn:microsoft.com/office/officeart/2005/8/layout/hierarchy4"/>
    <dgm:cxn modelId="{0F42F824-C0B9-4FBF-823E-23A57F75C87A}" type="presParOf" srcId="{9DAD75DB-BDEC-4BF4-A293-2B657B87D6D3}" destId="{941E4C09-FB9A-4C92-93F1-4E9A2049EDC4}" srcOrd="0" destOrd="0" presId="urn:microsoft.com/office/officeart/2005/8/layout/hierarchy4"/>
    <dgm:cxn modelId="{1D41B6A8-BB51-4FE8-B864-AC8DD38063E6}" type="presParOf" srcId="{9DAD75DB-BDEC-4BF4-A293-2B657B87D6D3}" destId="{5BC97E7C-EC79-4D63-AAD7-1F7858B0A689}" srcOrd="1" destOrd="0" presId="urn:microsoft.com/office/officeart/2005/8/layout/hierarchy4"/>
    <dgm:cxn modelId="{56928EA2-61FC-4C57-BB3A-2A5F7BE25126}" type="presParOf" srcId="{D1AE7594-CD7F-47F1-B9B0-82EA566DC647}" destId="{E7642E07-DF9A-4D31-B936-503C274EE591}" srcOrd="5" destOrd="0" presId="urn:microsoft.com/office/officeart/2005/8/layout/hierarchy4"/>
    <dgm:cxn modelId="{F862924D-B64E-400F-8113-1DD8A412E7EC}" type="presParOf" srcId="{D1AE7594-CD7F-47F1-B9B0-82EA566DC647}" destId="{CD084906-4010-4F6A-BC6A-BE69BEF792FC}" srcOrd="6" destOrd="0" presId="urn:microsoft.com/office/officeart/2005/8/layout/hierarchy4"/>
    <dgm:cxn modelId="{2D4F3B1B-6B48-47FC-BEB2-C427CB8B5DF1}" type="presParOf" srcId="{CD084906-4010-4F6A-BC6A-BE69BEF792FC}" destId="{F5BA25D9-6715-4AE0-8486-A21D08AC12E1}" srcOrd="0" destOrd="0" presId="urn:microsoft.com/office/officeart/2005/8/layout/hierarchy4"/>
    <dgm:cxn modelId="{DC7E228B-7655-41B8-A528-B0A10C7BF572}" type="presParOf" srcId="{CD084906-4010-4F6A-BC6A-BE69BEF792FC}" destId="{D09F0C66-0278-4516-887D-D3E66103FB86}" srcOrd="1" destOrd="0" presId="urn:microsoft.com/office/officeart/2005/8/layout/hierarchy4"/>
    <dgm:cxn modelId="{A2F793AE-B74E-4DFB-BBED-0B1BC6685DC1}" type="presParOf" srcId="{D1AE7594-CD7F-47F1-B9B0-82EA566DC647}" destId="{44510EFD-E893-4107-9263-530C1F998D4D}" srcOrd="7" destOrd="0" presId="urn:microsoft.com/office/officeart/2005/8/layout/hierarchy4"/>
    <dgm:cxn modelId="{A9D3A129-EB2C-4771-BFC6-BDB5CA7D1985}" type="presParOf" srcId="{D1AE7594-CD7F-47F1-B9B0-82EA566DC647}" destId="{146B2470-C977-4BFE-8B51-DD883E1EBEA3}" srcOrd="8" destOrd="0" presId="urn:microsoft.com/office/officeart/2005/8/layout/hierarchy4"/>
    <dgm:cxn modelId="{E75635F7-F8B4-4BE4-9D85-5DB6EBE518EC}" type="presParOf" srcId="{146B2470-C977-4BFE-8B51-DD883E1EBEA3}" destId="{2308A287-62FC-4462-82E0-29341032F570}" srcOrd="0" destOrd="0" presId="urn:microsoft.com/office/officeart/2005/8/layout/hierarchy4"/>
    <dgm:cxn modelId="{4BFC93B7-1B4A-43DC-8FAD-FE240CA38D15}" type="presParOf" srcId="{146B2470-C977-4BFE-8B51-DD883E1EBEA3}" destId="{2696697C-235F-4C40-8378-5FF48125C615}" srcOrd="1" destOrd="0" presId="urn:microsoft.com/office/officeart/2005/8/layout/hierarchy4"/>
    <dgm:cxn modelId="{4E73F11F-9689-409C-BFC5-19C42315FBD4}" type="presParOf" srcId="{146B2470-C977-4BFE-8B51-DD883E1EBEA3}" destId="{71CFCD56-D948-4D87-A7B1-054606475C8F}" srcOrd="2" destOrd="0" presId="urn:microsoft.com/office/officeart/2005/8/layout/hierarchy4"/>
    <dgm:cxn modelId="{9F942EE3-299D-46EE-9C41-399B35A97D9B}" type="presParOf" srcId="{71CFCD56-D948-4D87-A7B1-054606475C8F}" destId="{C8747FF6-2BF2-4718-A425-369688EF0578}" srcOrd="0" destOrd="0" presId="urn:microsoft.com/office/officeart/2005/8/layout/hierarchy4"/>
    <dgm:cxn modelId="{4362807E-6862-4463-AD43-E4FA18C403F0}" type="presParOf" srcId="{C8747FF6-2BF2-4718-A425-369688EF0578}" destId="{C8E6BE44-F936-40E0-BC09-2BBA1B578412}" srcOrd="0" destOrd="0" presId="urn:microsoft.com/office/officeart/2005/8/layout/hierarchy4"/>
    <dgm:cxn modelId="{D7E34228-B503-4AE4-ABA4-B29E6C93DA41}" type="presParOf" srcId="{C8747FF6-2BF2-4718-A425-369688EF0578}" destId="{F09C2975-E688-41DC-B154-873AC891E77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BF1CE-88DD-42AB-9052-722FAF8F7324}">
      <dsp:nvSpPr>
        <dsp:cNvPr id="0" name=""/>
        <dsp:cNvSpPr/>
      </dsp:nvSpPr>
      <dsp:spPr>
        <a:xfrm>
          <a:off x="3198" y="1168"/>
          <a:ext cx="8993603" cy="10820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kern="1200" dirty="0" smtClean="0"/>
            <a:t>Engineering Director</a:t>
          </a:r>
          <a:endParaRPr lang="en-AU" sz="4700" kern="1200" dirty="0"/>
        </a:p>
      </dsp:txBody>
      <dsp:txXfrm>
        <a:off x="34889" y="32859"/>
        <a:ext cx="8930221" cy="1018639"/>
      </dsp:txXfrm>
    </dsp:sp>
    <dsp:sp modelId="{D63EAF28-0C67-48DE-898B-651E2897686A}">
      <dsp:nvSpPr>
        <dsp:cNvPr id="0" name=""/>
        <dsp:cNvSpPr/>
      </dsp:nvSpPr>
      <dsp:spPr>
        <a:xfrm>
          <a:off x="3198" y="1199715"/>
          <a:ext cx="1084350" cy="1082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Executive Assistant</a:t>
          </a:r>
          <a:endParaRPr lang="en-AU" sz="1500" kern="1200" dirty="0"/>
        </a:p>
      </dsp:txBody>
      <dsp:txXfrm>
        <a:off x="34889" y="1231406"/>
        <a:ext cx="1020968" cy="1018639"/>
      </dsp:txXfrm>
    </dsp:sp>
    <dsp:sp modelId="{537E97B2-6C3B-47B6-9A12-5E87BC1462AD}">
      <dsp:nvSpPr>
        <dsp:cNvPr id="0" name=""/>
        <dsp:cNvSpPr/>
      </dsp:nvSpPr>
      <dsp:spPr>
        <a:xfrm>
          <a:off x="1178634" y="1199715"/>
          <a:ext cx="7818167" cy="1082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Chief Engineer</a:t>
          </a:r>
          <a:endParaRPr lang="en-AU" sz="1500" kern="1200" dirty="0"/>
        </a:p>
      </dsp:txBody>
      <dsp:txXfrm>
        <a:off x="1210325" y="1231406"/>
        <a:ext cx="7754785" cy="1018639"/>
      </dsp:txXfrm>
    </dsp:sp>
    <dsp:sp modelId="{59F858FC-A766-48F8-805A-8F89AE972D1D}">
      <dsp:nvSpPr>
        <dsp:cNvPr id="0" name=""/>
        <dsp:cNvSpPr/>
      </dsp:nvSpPr>
      <dsp:spPr>
        <a:xfrm>
          <a:off x="1178634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Surveyor</a:t>
          </a:r>
          <a:endParaRPr lang="en-AU" sz="1100" kern="1200" dirty="0"/>
        </a:p>
      </dsp:txBody>
      <dsp:txXfrm>
        <a:off x="1210325" y="2429953"/>
        <a:ext cx="1020968" cy="1018639"/>
      </dsp:txXfrm>
    </dsp:sp>
    <dsp:sp modelId="{BD8F4BEF-D96F-48EF-AC73-BDFDC207C937}">
      <dsp:nvSpPr>
        <dsp:cNvPr id="0" name=""/>
        <dsp:cNvSpPr/>
      </dsp:nvSpPr>
      <dsp:spPr>
        <a:xfrm>
          <a:off x="1178634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Technician</a:t>
          </a:r>
          <a:endParaRPr lang="en-AU" sz="1100" kern="1200" dirty="0"/>
        </a:p>
      </dsp:txBody>
      <dsp:txXfrm>
        <a:off x="1210325" y="3628500"/>
        <a:ext cx="1020968" cy="1018639"/>
      </dsp:txXfrm>
    </dsp:sp>
    <dsp:sp modelId="{551D0FB5-9F91-45AA-A4A6-5B0A88CE8E0E}">
      <dsp:nvSpPr>
        <dsp:cNvPr id="0" name=""/>
        <dsp:cNvSpPr/>
      </dsp:nvSpPr>
      <dsp:spPr>
        <a:xfrm>
          <a:off x="2308527" y="2398262"/>
          <a:ext cx="3298594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Engineering Manager</a:t>
          </a:r>
          <a:endParaRPr lang="en-AU" sz="1100" kern="1200" dirty="0"/>
        </a:p>
      </dsp:txBody>
      <dsp:txXfrm>
        <a:off x="2340218" y="2429953"/>
        <a:ext cx="3235212" cy="1018639"/>
      </dsp:txXfrm>
    </dsp:sp>
    <dsp:sp modelId="{C3337AC0-08C0-4090-9B1A-AC55312C224C}">
      <dsp:nvSpPr>
        <dsp:cNvPr id="0" name=""/>
        <dsp:cNvSpPr/>
      </dsp:nvSpPr>
      <dsp:spPr>
        <a:xfrm>
          <a:off x="2308527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Inspector</a:t>
          </a:r>
          <a:endParaRPr lang="en-AU" sz="1100" kern="1200" dirty="0"/>
        </a:p>
      </dsp:txBody>
      <dsp:txXfrm>
        <a:off x="2340218" y="3628500"/>
        <a:ext cx="1020968" cy="1018639"/>
      </dsp:txXfrm>
    </dsp:sp>
    <dsp:sp modelId="{F4C28E89-F670-4D7A-8B11-77204AD4710B}">
      <dsp:nvSpPr>
        <dsp:cNvPr id="0" name=""/>
        <dsp:cNvSpPr/>
      </dsp:nvSpPr>
      <dsp:spPr>
        <a:xfrm>
          <a:off x="3415649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Supervisor</a:t>
          </a:r>
          <a:endParaRPr lang="en-AU" sz="1100" kern="1200" dirty="0"/>
        </a:p>
      </dsp:txBody>
      <dsp:txXfrm>
        <a:off x="3447340" y="3628500"/>
        <a:ext cx="1020968" cy="1018639"/>
      </dsp:txXfrm>
    </dsp:sp>
    <dsp:sp modelId="{15D27D3B-0ECD-4CED-84E1-73F0F6924F0E}">
      <dsp:nvSpPr>
        <dsp:cNvPr id="0" name=""/>
        <dsp:cNvSpPr/>
      </dsp:nvSpPr>
      <dsp:spPr>
        <a:xfrm>
          <a:off x="4522771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Graduate</a:t>
          </a:r>
          <a:endParaRPr lang="en-AU" sz="1100" kern="1200" dirty="0"/>
        </a:p>
      </dsp:txBody>
      <dsp:txXfrm>
        <a:off x="4554462" y="3628500"/>
        <a:ext cx="1020968" cy="1018639"/>
      </dsp:txXfrm>
    </dsp:sp>
    <dsp:sp modelId="{4DB6F3BB-09BA-4821-BF3F-FEF58C735875}">
      <dsp:nvSpPr>
        <dsp:cNvPr id="0" name=""/>
        <dsp:cNvSpPr/>
      </dsp:nvSpPr>
      <dsp:spPr>
        <a:xfrm>
          <a:off x="5652664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Analyst</a:t>
          </a:r>
          <a:endParaRPr lang="en-AU" sz="1100" kern="1200" dirty="0"/>
        </a:p>
      </dsp:txBody>
      <dsp:txXfrm>
        <a:off x="5684355" y="2429953"/>
        <a:ext cx="1020968" cy="1018639"/>
      </dsp:txXfrm>
    </dsp:sp>
    <dsp:sp modelId="{941E4C09-FB9A-4C92-93F1-4E9A2049EDC4}">
      <dsp:nvSpPr>
        <dsp:cNvPr id="0" name=""/>
        <dsp:cNvSpPr/>
      </dsp:nvSpPr>
      <dsp:spPr>
        <a:xfrm>
          <a:off x="5652664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Technical Advisor</a:t>
          </a:r>
          <a:endParaRPr lang="en-AU" sz="1100" kern="1200" dirty="0"/>
        </a:p>
      </dsp:txBody>
      <dsp:txXfrm>
        <a:off x="5684355" y="3628500"/>
        <a:ext cx="1020968" cy="1018639"/>
      </dsp:txXfrm>
    </dsp:sp>
    <dsp:sp modelId="{F5BA25D9-6715-4AE0-8486-A21D08AC12E1}">
      <dsp:nvSpPr>
        <dsp:cNvPr id="0" name=""/>
        <dsp:cNvSpPr/>
      </dsp:nvSpPr>
      <dsp:spPr>
        <a:xfrm>
          <a:off x="6782557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Construction Manager</a:t>
          </a:r>
          <a:endParaRPr lang="en-AU" sz="1100" kern="1200" dirty="0"/>
        </a:p>
      </dsp:txBody>
      <dsp:txXfrm>
        <a:off x="6814248" y="2429953"/>
        <a:ext cx="1020968" cy="1018639"/>
      </dsp:txXfrm>
    </dsp:sp>
    <dsp:sp modelId="{2308A287-62FC-4462-82E0-29341032F570}">
      <dsp:nvSpPr>
        <dsp:cNvPr id="0" name=""/>
        <dsp:cNvSpPr/>
      </dsp:nvSpPr>
      <dsp:spPr>
        <a:xfrm>
          <a:off x="7912451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Coordinator</a:t>
          </a:r>
          <a:endParaRPr lang="en-AU" sz="1100" kern="1200" dirty="0"/>
        </a:p>
      </dsp:txBody>
      <dsp:txXfrm>
        <a:off x="7944142" y="2429953"/>
        <a:ext cx="1020968" cy="1018639"/>
      </dsp:txXfrm>
    </dsp:sp>
    <dsp:sp modelId="{C8E6BE44-F936-40E0-BC09-2BBA1B578412}">
      <dsp:nvSpPr>
        <dsp:cNvPr id="0" name=""/>
        <dsp:cNvSpPr/>
      </dsp:nvSpPr>
      <dsp:spPr>
        <a:xfrm>
          <a:off x="7912451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Graduate</a:t>
          </a:r>
          <a:endParaRPr lang="en-AU" sz="1100" kern="1200" dirty="0"/>
        </a:p>
      </dsp:txBody>
      <dsp:txXfrm>
        <a:off x="7944142" y="3628500"/>
        <a:ext cx="1020968" cy="101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8256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45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435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62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017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899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853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562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095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651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36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593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94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496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C487CA7-6F46-42D3-8BF1-A23B0359A450}" type="datetimeFigureOut">
              <a:rPr lang="en-AU" smtClean="0"/>
              <a:t>28/05/2014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034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AGE Recycling Plant</a:t>
            </a:r>
            <a:endParaRPr lang="en-AU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329677"/>
              </p:ext>
            </p:extLst>
          </p:nvPr>
        </p:nvGraphicFramePr>
        <p:xfrm>
          <a:off x="1615050" y="2101800"/>
          <a:ext cx="900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1492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Flowchart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340427" y="2566555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Mechanical sorting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5127914" y="2566555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Manual sorting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8420072" y="2566555"/>
            <a:ext cx="215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Manual checking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9426758" y="4099215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Grinding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825220" y="4099215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Washing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1340427" y="4099215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Decontamination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1340427" y="5631875"/>
            <a:ext cx="66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PET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2650501" y="5631875"/>
            <a:ext cx="85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HDPE</a:t>
            </a:r>
            <a:endParaRPr lang="en-AU" dirty="0"/>
          </a:p>
        </p:txBody>
      </p:sp>
      <p:sp>
        <p:nvSpPr>
          <p:cNvPr id="13" name="Parallelogram 12"/>
          <p:cNvSpPr/>
          <p:nvPr/>
        </p:nvSpPr>
        <p:spPr>
          <a:xfrm>
            <a:off x="1351622" y="3179618"/>
            <a:ext cx="2057400" cy="665018"/>
          </a:xfrm>
          <a:prstGeom prst="parallelogram">
            <a:avLst>
              <a:gd name="adj" fmla="val 81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32" name="Group 31"/>
          <p:cNvGrpSpPr/>
          <p:nvPr/>
        </p:nvGrpSpPr>
        <p:grpSpPr>
          <a:xfrm>
            <a:off x="1981818" y="3247054"/>
            <a:ext cx="1078119" cy="130629"/>
            <a:chOff x="1937034" y="3247054"/>
            <a:chExt cx="1078119" cy="130629"/>
          </a:xfrm>
        </p:grpSpPr>
        <p:sp>
          <p:nvSpPr>
            <p:cNvPr id="14" name="Oval 13"/>
            <p:cNvSpPr/>
            <p:nvPr/>
          </p:nvSpPr>
          <p:spPr>
            <a:xfrm>
              <a:off x="1937034" y="3247054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182303" y="3247054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Oval 15"/>
            <p:cNvSpPr/>
            <p:nvPr/>
          </p:nvSpPr>
          <p:spPr>
            <a:xfrm>
              <a:off x="2416377" y="3247054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Oval 16"/>
            <p:cNvSpPr/>
            <p:nvPr/>
          </p:nvSpPr>
          <p:spPr>
            <a:xfrm>
              <a:off x="2650451" y="3247054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Oval 17"/>
            <p:cNvSpPr/>
            <p:nvPr/>
          </p:nvSpPr>
          <p:spPr>
            <a:xfrm>
              <a:off x="2884524" y="3247054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836792" y="3443520"/>
            <a:ext cx="1066924" cy="130629"/>
            <a:chOff x="1825595" y="3443519"/>
            <a:chExt cx="1066924" cy="130629"/>
          </a:xfrm>
        </p:grpSpPr>
        <p:sp>
          <p:nvSpPr>
            <p:cNvPr id="19" name="Oval 18"/>
            <p:cNvSpPr/>
            <p:nvPr/>
          </p:nvSpPr>
          <p:spPr>
            <a:xfrm>
              <a:off x="1825595" y="3443519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2059669" y="3443519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Oval 20"/>
            <p:cNvSpPr/>
            <p:nvPr/>
          </p:nvSpPr>
          <p:spPr>
            <a:xfrm>
              <a:off x="2293743" y="3443519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Oval 21"/>
            <p:cNvSpPr/>
            <p:nvPr/>
          </p:nvSpPr>
          <p:spPr>
            <a:xfrm>
              <a:off x="2527817" y="3443519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Oval 22"/>
            <p:cNvSpPr/>
            <p:nvPr/>
          </p:nvSpPr>
          <p:spPr>
            <a:xfrm>
              <a:off x="2761890" y="3443519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02960" y="3639985"/>
            <a:ext cx="1055729" cy="130629"/>
            <a:chOff x="1702960" y="3639985"/>
            <a:chExt cx="1055729" cy="130629"/>
          </a:xfrm>
        </p:grpSpPr>
        <p:sp>
          <p:nvSpPr>
            <p:cNvPr id="24" name="Oval 23"/>
            <p:cNvSpPr/>
            <p:nvPr/>
          </p:nvSpPr>
          <p:spPr>
            <a:xfrm>
              <a:off x="1702960" y="3639985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Oval 24"/>
            <p:cNvSpPr/>
            <p:nvPr/>
          </p:nvSpPr>
          <p:spPr>
            <a:xfrm>
              <a:off x="1937034" y="3639985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" name="Oval 25"/>
            <p:cNvSpPr/>
            <p:nvPr/>
          </p:nvSpPr>
          <p:spPr>
            <a:xfrm>
              <a:off x="2159913" y="3639985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393987" y="3639985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Oval 27"/>
            <p:cNvSpPr/>
            <p:nvPr/>
          </p:nvSpPr>
          <p:spPr>
            <a:xfrm>
              <a:off x="2628060" y="3639985"/>
              <a:ext cx="130629" cy="130629"/>
            </a:xfrm>
            <a:prstGeom prst="ellipse">
              <a:avLst/>
            </a:prstGeom>
            <a:solidFill>
              <a:srgbClr val="455F51"/>
            </a:solidFill>
            <a:ln>
              <a:solidFill>
                <a:srgbClr val="455F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86" name="Freeform 85"/>
          <p:cNvSpPr/>
          <p:nvPr/>
        </p:nvSpPr>
        <p:spPr>
          <a:xfrm rot="10800000">
            <a:off x="4772026" y="3058455"/>
            <a:ext cx="409575" cy="863304"/>
          </a:xfrm>
          <a:custGeom>
            <a:avLst/>
            <a:gdLst>
              <a:gd name="connsiteX0" fmla="*/ 330277 w 409575"/>
              <a:gd name="connsiteY0" fmla="*/ 740182 h 863304"/>
              <a:gd name="connsiteX1" fmla="*/ 79298 w 409575"/>
              <a:gd name="connsiteY1" fmla="*/ 740182 h 863304"/>
              <a:gd name="connsiteX2" fmla="*/ 54062 w 409575"/>
              <a:gd name="connsiteY2" fmla="*/ 714946 h 863304"/>
              <a:gd name="connsiteX3" fmla="*/ 54062 w 409575"/>
              <a:gd name="connsiteY3" fmla="*/ 588771 h 863304"/>
              <a:gd name="connsiteX4" fmla="*/ 68264 w 409575"/>
              <a:gd name="connsiteY4" fmla="*/ 588771 h 863304"/>
              <a:gd name="connsiteX5" fmla="*/ 0 w 409575"/>
              <a:gd name="connsiteY5" fmla="*/ 520507 h 863304"/>
              <a:gd name="connsiteX6" fmla="*/ 0 w 409575"/>
              <a:gd name="connsiteY6" fmla="*/ 68264 h 863304"/>
              <a:gd name="connsiteX7" fmla="*/ 68264 w 409575"/>
              <a:gd name="connsiteY7" fmla="*/ 0 h 863304"/>
              <a:gd name="connsiteX8" fmla="*/ 341311 w 409575"/>
              <a:gd name="connsiteY8" fmla="*/ 0 h 863304"/>
              <a:gd name="connsiteX9" fmla="*/ 409575 w 409575"/>
              <a:gd name="connsiteY9" fmla="*/ 68264 h 863304"/>
              <a:gd name="connsiteX10" fmla="*/ 409575 w 409575"/>
              <a:gd name="connsiteY10" fmla="*/ 520507 h 863304"/>
              <a:gd name="connsiteX11" fmla="*/ 341311 w 409575"/>
              <a:gd name="connsiteY11" fmla="*/ 588771 h 863304"/>
              <a:gd name="connsiteX12" fmla="*/ 355513 w 409575"/>
              <a:gd name="connsiteY12" fmla="*/ 588771 h 863304"/>
              <a:gd name="connsiteX13" fmla="*/ 355513 w 409575"/>
              <a:gd name="connsiteY13" fmla="*/ 714946 h 863304"/>
              <a:gd name="connsiteX14" fmla="*/ 342551 w 409575"/>
              <a:gd name="connsiteY14" fmla="*/ 863304 h 863304"/>
              <a:gd name="connsiteX15" fmla="*/ 67025 w 409575"/>
              <a:gd name="connsiteY15" fmla="*/ 863304 h 863304"/>
              <a:gd name="connsiteX16" fmla="*/ 90733 w 409575"/>
              <a:gd name="connsiteY16" fmla="*/ 768471 h 863304"/>
              <a:gd name="connsiteX17" fmla="*/ 318843 w 409575"/>
              <a:gd name="connsiteY17" fmla="*/ 768471 h 86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9575" h="863304">
                <a:moveTo>
                  <a:pt x="330277" y="740182"/>
                </a:moveTo>
                <a:lnTo>
                  <a:pt x="79298" y="740182"/>
                </a:lnTo>
                <a:lnTo>
                  <a:pt x="54062" y="714946"/>
                </a:lnTo>
                <a:lnTo>
                  <a:pt x="54062" y="588771"/>
                </a:lnTo>
                <a:lnTo>
                  <a:pt x="68264" y="588771"/>
                </a:lnTo>
                <a:cubicBezTo>
                  <a:pt x="30563" y="588771"/>
                  <a:pt x="0" y="558208"/>
                  <a:pt x="0" y="520507"/>
                </a:cubicBezTo>
                <a:lnTo>
                  <a:pt x="0" y="68264"/>
                </a:lnTo>
                <a:cubicBezTo>
                  <a:pt x="0" y="30563"/>
                  <a:pt x="30563" y="0"/>
                  <a:pt x="68264" y="0"/>
                </a:cubicBezTo>
                <a:lnTo>
                  <a:pt x="341311" y="0"/>
                </a:lnTo>
                <a:cubicBezTo>
                  <a:pt x="379012" y="0"/>
                  <a:pt x="409575" y="30563"/>
                  <a:pt x="409575" y="68264"/>
                </a:cubicBezTo>
                <a:lnTo>
                  <a:pt x="409575" y="520507"/>
                </a:lnTo>
                <a:cubicBezTo>
                  <a:pt x="409575" y="558208"/>
                  <a:pt x="379012" y="588771"/>
                  <a:pt x="341311" y="588771"/>
                </a:cubicBezTo>
                <a:lnTo>
                  <a:pt x="355513" y="588771"/>
                </a:lnTo>
                <a:lnTo>
                  <a:pt x="355513" y="714946"/>
                </a:lnTo>
                <a:close/>
                <a:moveTo>
                  <a:pt x="342551" y="863304"/>
                </a:moveTo>
                <a:lnTo>
                  <a:pt x="67025" y="863304"/>
                </a:lnTo>
                <a:lnTo>
                  <a:pt x="90733" y="768471"/>
                </a:lnTo>
                <a:lnTo>
                  <a:pt x="318843" y="76847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8" name="Freeform 87"/>
          <p:cNvSpPr/>
          <p:nvPr/>
        </p:nvSpPr>
        <p:spPr>
          <a:xfrm rot="10800000">
            <a:off x="5315642" y="3058455"/>
            <a:ext cx="409575" cy="863304"/>
          </a:xfrm>
          <a:custGeom>
            <a:avLst/>
            <a:gdLst>
              <a:gd name="connsiteX0" fmla="*/ 330277 w 409575"/>
              <a:gd name="connsiteY0" fmla="*/ 740182 h 863304"/>
              <a:gd name="connsiteX1" fmla="*/ 79298 w 409575"/>
              <a:gd name="connsiteY1" fmla="*/ 740182 h 863304"/>
              <a:gd name="connsiteX2" fmla="*/ 54062 w 409575"/>
              <a:gd name="connsiteY2" fmla="*/ 714946 h 863304"/>
              <a:gd name="connsiteX3" fmla="*/ 54062 w 409575"/>
              <a:gd name="connsiteY3" fmla="*/ 588771 h 863304"/>
              <a:gd name="connsiteX4" fmla="*/ 68264 w 409575"/>
              <a:gd name="connsiteY4" fmla="*/ 588771 h 863304"/>
              <a:gd name="connsiteX5" fmla="*/ 0 w 409575"/>
              <a:gd name="connsiteY5" fmla="*/ 520507 h 863304"/>
              <a:gd name="connsiteX6" fmla="*/ 0 w 409575"/>
              <a:gd name="connsiteY6" fmla="*/ 68264 h 863304"/>
              <a:gd name="connsiteX7" fmla="*/ 68264 w 409575"/>
              <a:gd name="connsiteY7" fmla="*/ 0 h 863304"/>
              <a:gd name="connsiteX8" fmla="*/ 341311 w 409575"/>
              <a:gd name="connsiteY8" fmla="*/ 0 h 863304"/>
              <a:gd name="connsiteX9" fmla="*/ 409575 w 409575"/>
              <a:gd name="connsiteY9" fmla="*/ 68264 h 863304"/>
              <a:gd name="connsiteX10" fmla="*/ 409575 w 409575"/>
              <a:gd name="connsiteY10" fmla="*/ 520507 h 863304"/>
              <a:gd name="connsiteX11" fmla="*/ 341311 w 409575"/>
              <a:gd name="connsiteY11" fmla="*/ 588771 h 863304"/>
              <a:gd name="connsiteX12" fmla="*/ 355513 w 409575"/>
              <a:gd name="connsiteY12" fmla="*/ 588771 h 863304"/>
              <a:gd name="connsiteX13" fmla="*/ 355513 w 409575"/>
              <a:gd name="connsiteY13" fmla="*/ 714946 h 863304"/>
              <a:gd name="connsiteX14" fmla="*/ 342551 w 409575"/>
              <a:gd name="connsiteY14" fmla="*/ 863304 h 863304"/>
              <a:gd name="connsiteX15" fmla="*/ 67025 w 409575"/>
              <a:gd name="connsiteY15" fmla="*/ 863304 h 863304"/>
              <a:gd name="connsiteX16" fmla="*/ 90733 w 409575"/>
              <a:gd name="connsiteY16" fmla="*/ 768471 h 863304"/>
              <a:gd name="connsiteX17" fmla="*/ 318843 w 409575"/>
              <a:gd name="connsiteY17" fmla="*/ 768471 h 86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9575" h="863304">
                <a:moveTo>
                  <a:pt x="330277" y="740182"/>
                </a:moveTo>
                <a:lnTo>
                  <a:pt x="79298" y="740182"/>
                </a:lnTo>
                <a:lnTo>
                  <a:pt x="54062" y="714946"/>
                </a:lnTo>
                <a:lnTo>
                  <a:pt x="54062" y="588771"/>
                </a:lnTo>
                <a:lnTo>
                  <a:pt x="68264" y="588771"/>
                </a:lnTo>
                <a:cubicBezTo>
                  <a:pt x="30563" y="588771"/>
                  <a:pt x="0" y="558208"/>
                  <a:pt x="0" y="520507"/>
                </a:cubicBezTo>
                <a:lnTo>
                  <a:pt x="0" y="68264"/>
                </a:lnTo>
                <a:cubicBezTo>
                  <a:pt x="0" y="30563"/>
                  <a:pt x="30563" y="0"/>
                  <a:pt x="68264" y="0"/>
                </a:cubicBezTo>
                <a:lnTo>
                  <a:pt x="341311" y="0"/>
                </a:lnTo>
                <a:cubicBezTo>
                  <a:pt x="379012" y="0"/>
                  <a:pt x="409575" y="30563"/>
                  <a:pt x="409575" y="68264"/>
                </a:cubicBezTo>
                <a:lnTo>
                  <a:pt x="409575" y="520507"/>
                </a:lnTo>
                <a:cubicBezTo>
                  <a:pt x="409575" y="558208"/>
                  <a:pt x="379012" y="588771"/>
                  <a:pt x="341311" y="588771"/>
                </a:cubicBezTo>
                <a:lnTo>
                  <a:pt x="355513" y="588771"/>
                </a:lnTo>
                <a:lnTo>
                  <a:pt x="355513" y="714946"/>
                </a:lnTo>
                <a:close/>
                <a:moveTo>
                  <a:pt x="342551" y="863304"/>
                </a:moveTo>
                <a:lnTo>
                  <a:pt x="67025" y="863304"/>
                </a:lnTo>
                <a:lnTo>
                  <a:pt x="90733" y="768471"/>
                </a:lnTo>
                <a:lnTo>
                  <a:pt x="318843" y="76847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0" name="Freeform 89"/>
          <p:cNvSpPr/>
          <p:nvPr/>
        </p:nvSpPr>
        <p:spPr>
          <a:xfrm>
            <a:off x="6402873" y="3058454"/>
            <a:ext cx="409575" cy="863304"/>
          </a:xfrm>
          <a:custGeom>
            <a:avLst/>
            <a:gdLst>
              <a:gd name="connsiteX0" fmla="*/ 79298 w 409575"/>
              <a:gd name="connsiteY0" fmla="*/ 123122 h 863304"/>
              <a:gd name="connsiteX1" fmla="*/ 330277 w 409575"/>
              <a:gd name="connsiteY1" fmla="*/ 123122 h 863304"/>
              <a:gd name="connsiteX2" fmla="*/ 355513 w 409575"/>
              <a:gd name="connsiteY2" fmla="*/ 148358 h 863304"/>
              <a:gd name="connsiteX3" fmla="*/ 355513 w 409575"/>
              <a:gd name="connsiteY3" fmla="*/ 274533 h 863304"/>
              <a:gd name="connsiteX4" fmla="*/ 341311 w 409575"/>
              <a:gd name="connsiteY4" fmla="*/ 274533 h 863304"/>
              <a:gd name="connsiteX5" fmla="*/ 409575 w 409575"/>
              <a:gd name="connsiteY5" fmla="*/ 342797 h 863304"/>
              <a:gd name="connsiteX6" fmla="*/ 409575 w 409575"/>
              <a:gd name="connsiteY6" fmla="*/ 795040 h 863304"/>
              <a:gd name="connsiteX7" fmla="*/ 341311 w 409575"/>
              <a:gd name="connsiteY7" fmla="*/ 863304 h 863304"/>
              <a:gd name="connsiteX8" fmla="*/ 68264 w 409575"/>
              <a:gd name="connsiteY8" fmla="*/ 863304 h 863304"/>
              <a:gd name="connsiteX9" fmla="*/ 0 w 409575"/>
              <a:gd name="connsiteY9" fmla="*/ 795040 h 863304"/>
              <a:gd name="connsiteX10" fmla="*/ 0 w 409575"/>
              <a:gd name="connsiteY10" fmla="*/ 342797 h 863304"/>
              <a:gd name="connsiteX11" fmla="*/ 68264 w 409575"/>
              <a:gd name="connsiteY11" fmla="*/ 274533 h 863304"/>
              <a:gd name="connsiteX12" fmla="*/ 54062 w 409575"/>
              <a:gd name="connsiteY12" fmla="*/ 274533 h 863304"/>
              <a:gd name="connsiteX13" fmla="*/ 54062 w 409575"/>
              <a:gd name="connsiteY13" fmla="*/ 148358 h 863304"/>
              <a:gd name="connsiteX14" fmla="*/ 67024 w 409575"/>
              <a:gd name="connsiteY14" fmla="*/ 0 h 863304"/>
              <a:gd name="connsiteX15" fmla="*/ 342550 w 409575"/>
              <a:gd name="connsiteY15" fmla="*/ 0 h 863304"/>
              <a:gd name="connsiteX16" fmla="*/ 318842 w 409575"/>
              <a:gd name="connsiteY16" fmla="*/ 94833 h 863304"/>
              <a:gd name="connsiteX17" fmla="*/ 90732 w 409575"/>
              <a:gd name="connsiteY17" fmla="*/ 94833 h 86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9575" h="863304">
                <a:moveTo>
                  <a:pt x="79298" y="123122"/>
                </a:moveTo>
                <a:lnTo>
                  <a:pt x="330277" y="123122"/>
                </a:lnTo>
                <a:lnTo>
                  <a:pt x="355513" y="148358"/>
                </a:lnTo>
                <a:lnTo>
                  <a:pt x="355513" y="274533"/>
                </a:lnTo>
                <a:lnTo>
                  <a:pt x="341311" y="274533"/>
                </a:lnTo>
                <a:cubicBezTo>
                  <a:pt x="379012" y="274533"/>
                  <a:pt x="409575" y="305096"/>
                  <a:pt x="409575" y="342797"/>
                </a:cubicBezTo>
                <a:lnTo>
                  <a:pt x="409575" y="795040"/>
                </a:lnTo>
                <a:cubicBezTo>
                  <a:pt x="409575" y="832741"/>
                  <a:pt x="379012" y="863304"/>
                  <a:pt x="341311" y="863304"/>
                </a:cubicBezTo>
                <a:lnTo>
                  <a:pt x="68264" y="863304"/>
                </a:lnTo>
                <a:cubicBezTo>
                  <a:pt x="30563" y="863304"/>
                  <a:pt x="0" y="832741"/>
                  <a:pt x="0" y="795040"/>
                </a:cubicBezTo>
                <a:lnTo>
                  <a:pt x="0" y="342797"/>
                </a:lnTo>
                <a:cubicBezTo>
                  <a:pt x="0" y="305096"/>
                  <a:pt x="30563" y="274533"/>
                  <a:pt x="68264" y="274533"/>
                </a:cubicBezTo>
                <a:lnTo>
                  <a:pt x="54062" y="274533"/>
                </a:lnTo>
                <a:lnTo>
                  <a:pt x="54062" y="148358"/>
                </a:lnTo>
                <a:close/>
                <a:moveTo>
                  <a:pt x="67024" y="0"/>
                </a:moveTo>
                <a:lnTo>
                  <a:pt x="342550" y="0"/>
                </a:lnTo>
                <a:lnTo>
                  <a:pt x="318842" y="94833"/>
                </a:lnTo>
                <a:lnTo>
                  <a:pt x="90732" y="94833"/>
                </a:lnTo>
                <a:close/>
              </a:path>
            </a:pathLst>
          </a:custGeom>
          <a:ln>
            <a:solidFill>
              <a:srgbClr val="549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9" name="Freeform 88"/>
          <p:cNvSpPr/>
          <p:nvPr/>
        </p:nvSpPr>
        <p:spPr>
          <a:xfrm rot="10800000">
            <a:off x="5859258" y="3058455"/>
            <a:ext cx="409575" cy="863304"/>
          </a:xfrm>
          <a:custGeom>
            <a:avLst/>
            <a:gdLst>
              <a:gd name="connsiteX0" fmla="*/ 330277 w 409575"/>
              <a:gd name="connsiteY0" fmla="*/ 740182 h 863304"/>
              <a:gd name="connsiteX1" fmla="*/ 79298 w 409575"/>
              <a:gd name="connsiteY1" fmla="*/ 740182 h 863304"/>
              <a:gd name="connsiteX2" fmla="*/ 54062 w 409575"/>
              <a:gd name="connsiteY2" fmla="*/ 714946 h 863304"/>
              <a:gd name="connsiteX3" fmla="*/ 54062 w 409575"/>
              <a:gd name="connsiteY3" fmla="*/ 588771 h 863304"/>
              <a:gd name="connsiteX4" fmla="*/ 68264 w 409575"/>
              <a:gd name="connsiteY4" fmla="*/ 588771 h 863304"/>
              <a:gd name="connsiteX5" fmla="*/ 0 w 409575"/>
              <a:gd name="connsiteY5" fmla="*/ 520507 h 863304"/>
              <a:gd name="connsiteX6" fmla="*/ 0 w 409575"/>
              <a:gd name="connsiteY6" fmla="*/ 68264 h 863304"/>
              <a:gd name="connsiteX7" fmla="*/ 68264 w 409575"/>
              <a:gd name="connsiteY7" fmla="*/ 0 h 863304"/>
              <a:gd name="connsiteX8" fmla="*/ 341311 w 409575"/>
              <a:gd name="connsiteY8" fmla="*/ 0 h 863304"/>
              <a:gd name="connsiteX9" fmla="*/ 409575 w 409575"/>
              <a:gd name="connsiteY9" fmla="*/ 68264 h 863304"/>
              <a:gd name="connsiteX10" fmla="*/ 409575 w 409575"/>
              <a:gd name="connsiteY10" fmla="*/ 520507 h 863304"/>
              <a:gd name="connsiteX11" fmla="*/ 341311 w 409575"/>
              <a:gd name="connsiteY11" fmla="*/ 588771 h 863304"/>
              <a:gd name="connsiteX12" fmla="*/ 355513 w 409575"/>
              <a:gd name="connsiteY12" fmla="*/ 588771 h 863304"/>
              <a:gd name="connsiteX13" fmla="*/ 355513 w 409575"/>
              <a:gd name="connsiteY13" fmla="*/ 714946 h 863304"/>
              <a:gd name="connsiteX14" fmla="*/ 342551 w 409575"/>
              <a:gd name="connsiteY14" fmla="*/ 863304 h 863304"/>
              <a:gd name="connsiteX15" fmla="*/ 67025 w 409575"/>
              <a:gd name="connsiteY15" fmla="*/ 863304 h 863304"/>
              <a:gd name="connsiteX16" fmla="*/ 90733 w 409575"/>
              <a:gd name="connsiteY16" fmla="*/ 768471 h 863304"/>
              <a:gd name="connsiteX17" fmla="*/ 318843 w 409575"/>
              <a:gd name="connsiteY17" fmla="*/ 768471 h 86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9575" h="863304">
                <a:moveTo>
                  <a:pt x="330277" y="740182"/>
                </a:moveTo>
                <a:lnTo>
                  <a:pt x="79298" y="740182"/>
                </a:lnTo>
                <a:lnTo>
                  <a:pt x="54062" y="714946"/>
                </a:lnTo>
                <a:lnTo>
                  <a:pt x="54062" y="588771"/>
                </a:lnTo>
                <a:lnTo>
                  <a:pt x="68264" y="588771"/>
                </a:lnTo>
                <a:cubicBezTo>
                  <a:pt x="30563" y="588771"/>
                  <a:pt x="0" y="558208"/>
                  <a:pt x="0" y="520507"/>
                </a:cubicBezTo>
                <a:lnTo>
                  <a:pt x="0" y="68264"/>
                </a:lnTo>
                <a:cubicBezTo>
                  <a:pt x="0" y="30563"/>
                  <a:pt x="30563" y="0"/>
                  <a:pt x="68264" y="0"/>
                </a:cubicBezTo>
                <a:lnTo>
                  <a:pt x="341311" y="0"/>
                </a:lnTo>
                <a:cubicBezTo>
                  <a:pt x="379012" y="0"/>
                  <a:pt x="409575" y="30563"/>
                  <a:pt x="409575" y="68264"/>
                </a:cubicBezTo>
                <a:lnTo>
                  <a:pt x="409575" y="520507"/>
                </a:lnTo>
                <a:cubicBezTo>
                  <a:pt x="409575" y="558208"/>
                  <a:pt x="379012" y="588771"/>
                  <a:pt x="341311" y="588771"/>
                </a:cubicBezTo>
                <a:lnTo>
                  <a:pt x="355513" y="588771"/>
                </a:lnTo>
                <a:lnTo>
                  <a:pt x="355513" y="714946"/>
                </a:lnTo>
                <a:close/>
                <a:moveTo>
                  <a:pt x="342551" y="863304"/>
                </a:moveTo>
                <a:lnTo>
                  <a:pt x="67025" y="863304"/>
                </a:lnTo>
                <a:lnTo>
                  <a:pt x="90733" y="768471"/>
                </a:lnTo>
                <a:lnTo>
                  <a:pt x="318843" y="768471"/>
                </a:lnTo>
                <a:close/>
              </a:path>
            </a:pathLst>
          </a:custGeom>
          <a:ln>
            <a:solidFill>
              <a:srgbClr val="455F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7" name="Freeform 86"/>
          <p:cNvSpPr/>
          <p:nvPr/>
        </p:nvSpPr>
        <p:spPr>
          <a:xfrm rot="10800000">
            <a:off x="6946490" y="3058455"/>
            <a:ext cx="409575" cy="863304"/>
          </a:xfrm>
          <a:custGeom>
            <a:avLst/>
            <a:gdLst>
              <a:gd name="connsiteX0" fmla="*/ 330277 w 409575"/>
              <a:gd name="connsiteY0" fmla="*/ 740182 h 863304"/>
              <a:gd name="connsiteX1" fmla="*/ 79298 w 409575"/>
              <a:gd name="connsiteY1" fmla="*/ 740182 h 863304"/>
              <a:gd name="connsiteX2" fmla="*/ 54062 w 409575"/>
              <a:gd name="connsiteY2" fmla="*/ 714946 h 863304"/>
              <a:gd name="connsiteX3" fmla="*/ 54062 w 409575"/>
              <a:gd name="connsiteY3" fmla="*/ 588771 h 863304"/>
              <a:gd name="connsiteX4" fmla="*/ 68264 w 409575"/>
              <a:gd name="connsiteY4" fmla="*/ 588771 h 863304"/>
              <a:gd name="connsiteX5" fmla="*/ 0 w 409575"/>
              <a:gd name="connsiteY5" fmla="*/ 520507 h 863304"/>
              <a:gd name="connsiteX6" fmla="*/ 0 w 409575"/>
              <a:gd name="connsiteY6" fmla="*/ 68264 h 863304"/>
              <a:gd name="connsiteX7" fmla="*/ 68264 w 409575"/>
              <a:gd name="connsiteY7" fmla="*/ 0 h 863304"/>
              <a:gd name="connsiteX8" fmla="*/ 341311 w 409575"/>
              <a:gd name="connsiteY8" fmla="*/ 0 h 863304"/>
              <a:gd name="connsiteX9" fmla="*/ 409575 w 409575"/>
              <a:gd name="connsiteY9" fmla="*/ 68264 h 863304"/>
              <a:gd name="connsiteX10" fmla="*/ 409575 w 409575"/>
              <a:gd name="connsiteY10" fmla="*/ 520507 h 863304"/>
              <a:gd name="connsiteX11" fmla="*/ 341311 w 409575"/>
              <a:gd name="connsiteY11" fmla="*/ 588771 h 863304"/>
              <a:gd name="connsiteX12" fmla="*/ 355513 w 409575"/>
              <a:gd name="connsiteY12" fmla="*/ 588771 h 863304"/>
              <a:gd name="connsiteX13" fmla="*/ 355513 w 409575"/>
              <a:gd name="connsiteY13" fmla="*/ 714946 h 863304"/>
              <a:gd name="connsiteX14" fmla="*/ 342551 w 409575"/>
              <a:gd name="connsiteY14" fmla="*/ 863304 h 863304"/>
              <a:gd name="connsiteX15" fmla="*/ 67025 w 409575"/>
              <a:gd name="connsiteY15" fmla="*/ 863304 h 863304"/>
              <a:gd name="connsiteX16" fmla="*/ 90733 w 409575"/>
              <a:gd name="connsiteY16" fmla="*/ 768471 h 863304"/>
              <a:gd name="connsiteX17" fmla="*/ 318843 w 409575"/>
              <a:gd name="connsiteY17" fmla="*/ 768471 h 86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09575" h="863304">
                <a:moveTo>
                  <a:pt x="330277" y="740182"/>
                </a:moveTo>
                <a:lnTo>
                  <a:pt x="79298" y="740182"/>
                </a:lnTo>
                <a:lnTo>
                  <a:pt x="54062" y="714946"/>
                </a:lnTo>
                <a:lnTo>
                  <a:pt x="54062" y="588771"/>
                </a:lnTo>
                <a:lnTo>
                  <a:pt x="68264" y="588771"/>
                </a:lnTo>
                <a:cubicBezTo>
                  <a:pt x="30563" y="588771"/>
                  <a:pt x="0" y="558208"/>
                  <a:pt x="0" y="520507"/>
                </a:cubicBezTo>
                <a:lnTo>
                  <a:pt x="0" y="68264"/>
                </a:lnTo>
                <a:cubicBezTo>
                  <a:pt x="0" y="30563"/>
                  <a:pt x="30563" y="0"/>
                  <a:pt x="68264" y="0"/>
                </a:cubicBezTo>
                <a:lnTo>
                  <a:pt x="341311" y="0"/>
                </a:lnTo>
                <a:cubicBezTo>
                  <a:pt x="379012" y="0"/>
                  <a:pt x="409575" y="30563"/>
                  <a:pt x="409575" y="68264"/>
                </a:cubicBezTo>
                <a:lnTo>
                  <a:pt x="409575" y="520507"/>
                </a:lnTo>
                <a:cubicBezTo>
                  <a:pt x="409575" y="558208"/>
                  <a:pt x="379012" y="588771"/>
                  <a:pt x="341311" y="588771"/>
                </a:cubicBezTo>
                <a:lnTo>
                  <a:pt x="355513" y="588771"/>
                </a:lnTo>
                <a:lnTo>
                  <a:pt x="355513" y="714946"/>
                </a:lnTo>
                <a:close/>
                <a:moveTo>
                  <a:pt x="342551" y="863304"/>
                </a:moveTo>
                <a:lnTo>
                  <a:pt x="67025" y="863304"/>
                </a:lnTo>
                <a:lnTo>
                  <a:pt x="90733" y="768471"/>
                </a:lnTo>
                <a:lnTo>
                  <a:pt x="318843" y="768471"/>
                </a:lnTo>
                <a:close/>
              </a:path>
            </a:pathLst>
          </a:custGeom>
          <a:ln>
            <a:solidFill>
              <a:srgbClr val="455F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24" name="Group 123"/>
          <p:cNvGrpSpPr/>
          <p:nvPr/>
        </p:nvGrpSpPr>
        <p:grpSpPr>
          <a:xfrm>
            <a:off x="5333825" y="4654405"/>
            <a:ext cx="1639512" cy="1060786"/>
            <a:chOff x="5610050" y="4654405"/>
            <a:chExt cx="1639512" cy="1060786"/>
          </a:xfrm>
        </p:grpSpPr>
        <p:sp>
          <p:nvSpPr>
            <p:cNvPr id="62" name="Teardrop 61"/>
            <p:cNvSpPr/>
            <p:nvPr/>
          </p:nvSpPr>
          <p:spPr>
            <a:xfrm rot="18664892">
              <a:off x="5900607" y="4651642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3" name="Teardrop 62"/>
            <p:cNvSpPr/>
            <p:nvPr/>
          </p:nvSpPr>
          <p:spPr>
            <a:xfrm rot="18664892">
              <a:off x="6175859" y="4762381"/>
              <a:ext cx="356792" cy="362318"/>
            </a:xfrm>
            <a:prstGeom prst="teardrop">
              <a:avLst>
                <a:gd name="adj" fmla="val 14294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4" name="Teardrop 63"/>
            <p:cNvSpPr/>
            <p:nvPr/>
          </p:nvSpPr>
          <p:spPr>
            <a:xfrm rot="18664892">
              <a:off x="5869609" y="5073927"/>
              <a:ext cx="357496" cy="396025"/>
            </a:xfrm>
            <a:prstGeom prst="teardrop">
              <a:avLst>
                <a:gd name="adj" fmla="val 142943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5" name="Teardrop 64"/>
            <p:cNvSpPr/>
            <p:nvPr/>
          </p:nvSpPr>
          <p:spPr>
            <a:xfrm rot="18664892">
              <a:off x="6139431" y="5172918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7" name="Teardrop 66"/>
            <p:cNvSpPr/>
            <p:nvPr/>
          </p:nvSpPr>
          <p:spPr>
            <a:xfrm rot="18664892">
              <a:off x="6434436" y="4651642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6" name="Teardrop 65"/>
            <p:cNvSpPr/>
            <p:nvPr/>
          </p:nvSpPr>
          <p:spPr>
            <a:xfrm rot="18664892">
              <a:off x="6444601" y="5075027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9" name="Teardrop 68"/>
            <p:cNvSpPr/>
            <p:nvPr/>
          </p:nvSpPr>
          <p:spPr>
            <a:xfrm rot="18664892">
              <a:off x="6871281" y="4682451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8" name="Teardrop 67"/>
            <p:cNvSpPr/>
            <p:nvPr/>
          </p:nvSpPr>
          <p:spPr>
            <a:xfrm rot="18664892">
              <a:off x="6672869" y="4903928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0" name="Teardrop 69"/>
            <p:cNvSpPr/>
            <p:nvPr/>
          </p:nvSpPr>
          <p:spPr>
            <a:xfrm rot="18664892">
              <a:off x="6890007" y="5102121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1" name="Teardrop 70"/>
            <p:cNvSpPr/>
            <p:nvPr/>
          </p:nvSpPr>
          <p:spPr>
            <a:xfrm rot="18664892">
              <a:off x="5612813" y="4675473"/>
              <a:ext cx="356792" cy="362318"/>
            </a:xfrm>
            <a:prstGeom prst="teardrop">
              <a:avLst>
                <a:gd name="adj" fmla="val 14294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2" name="Teardrop 71"/>
            <p:cNvSpPr/>
            <p:nvPr/>
          </p:nvSpPr>
          <p:spPr>
            <a:xfrm rot="18664892">
              <a:off x="5621699" y="5039727"/>
              <a:ext cx="356792" cy="362318"/>
            </a:xfrm>
            <a:prstGeom prst="teardrop">
              <a:avLst>
                <a:gd name="adj" fmla="val 142943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3" name="Teardrop 72"/>
            <p:cNvSpPr/>
            <p:nvPr/>
          </p:nvSpPr>
          <p:spPr>
            <a:xfrm rot="18664892">
              <a:off x="6624840" y="5355636"/>
              <a:ext cx="356792" cy="362318"/>
            </a:xfrm>
            <a:prstGeom prst="teardrop">
              <a:avLst>
                <a:gd name="adj" fmla="val 14294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722254" y="4611052"/>
            <a:ext cx="1153022" cy="1099809"/>
            <a:chOff x="1722254" y="4611052"/>
            <a:chExt cx="1153022" cy="1099809"/>
          </a:xfrm>
        </p:grpSpPr>
        <p:sp>
          <p:nvSpPr>
            <p:cNvPr id="77" name="Arc 76"/>
            <p:cNvSpPr/>
            <p:nvPr/>
          </p:nvSpPr>
          <p:spPr>
            <a:xfrm rot="16200000">
              <a:off x="2165695" y="5318968"/>
              <a:ext cx="268990" cy="308258"/>
            </a:xfrm>
            <a:prstGeom prst="arc">
              <a:avLst>
                <a:gd name="adj1" fmla="val 17645555"/>
                <a:gd name="adj2" fmla="val 4270077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8" name="Arc 77"/>
            <p:cNvSpPr/>
            <p:nvPr/>
          </p:nvSpPr>
          <p:spPr>
            <a:xfrm rot="16200000">
              <a:off x="2080647" y="5201706"/>
              <a:ext cx="436235" cy="462202"/>
            </a:xfrm>
            <a:prstGeom prst="arc">
              <a:avLst>
                <a:gd name="adj1" fmla="val 17673441"/>
                <a:gd name="adj2" fmla="val 4012024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9" name="Arc 78"/>
            <p:cNvSpPr/>
            <p:nvPr/>
          </p:nvSpPr>
          <p:spPr>
            <a:xfrm rot="16200000">
              <a:off x="2007927" y="5074200"/>
              <a:ext cx="589022" cy="595400"/>
            </a:xfrm>
            <a:prstGeom prst="arc">
              <a:avLst>
                <a:gd name="adj1" fmla="val 17952787"/>
                <a:gd name="adj2" fmla="val 3941525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0" name="Arc 79"/>
            <p:cNvSpPr/>
            <p:nvPr/>
          </p:nvSpPr>
          <p:spPr>
            <a:xfrm rot="16200000">
              <a:off x="1968721" y="4873914"/>
              <a:ext cx="656211" cy="793096"/>
            </a:xfrm>
            <a:prstGeom prst="arc">
              <a:avLst>
                <a:gd name="adj1" fmla="val 17370744"/>
                <a:gd name="adj2" fmla="val 4303107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1" name="Arc 80"/>
            <p:cNvSpPr/>
            <p:nvPr/>
          </p:nvSpPr>
          <p:spPr>
            <a:xfrm rot="16200000">
              <a:off x="1888084" y="4726339"/>
              <a:ext cx="826199" cy="954610"/>
            </a:xfrm>
            <a:prstGeom prst="arc">
              <a:avLst>
                <a:gd name="adj1" fmla="val 17577566"/>
                <a:gd name="adj2" fmla="val 418973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2" name="Arc 81"/>
            <p:cNvSpPr/>
            <p:nvPr/>
          </p:nvSpPr>
          <p:spPr>
            <a:xfrm rot="16200000">
              <a:off x="1748860" y="4584446"/>
              <a:ext cx="1099809" cy="1153022"/>
            </a:xfrm>
            <a:prstGeom prst="arc">
              <a:avLst>
                <a:gd name="adj1" fmla="val 18038370"/>
                <a:gd name="adj2" fmla="val 3897964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066" y="2927797"/>
            <a:ext cx="1441562" cy="1024947"/>
          </a:xfrm>
          <a:prstGeom prst="rect">
            <a:avLst/>
          </a:prstGeom>
        </p:spPr>
      </p:pic>
      <p:grpSp>
        <p:nvGrpSpPr>
          <p:cNvPr id="125" name="Group 124"/>
          <p:cNvGrpSpPr/>
          <p:nvPr/>
        </p:nvGrpSpPr>
        <p:grpSpPr>
          <a:xfrm>
            <a:off x="9089885" y="4520899"/>
            <a:ext cx="1880348" cy="1404113"/>
            <a:chOff x="8718410" y="4520899"/>
            <a:chExt cx="1880348" cy="1404113"/>
          </a:xfrm>
        </p:grpSpPr>
        <p:sp>
          <p:nvSpPr>
            <p:cNvPr id="120" name="Freeform 119"/>
            <p:cNvSpPr/>
            <p:nvPr/>
          </p:nvSpPr>
          <p:spPr>
            <a:xfrm rot="2972551" flipV="1">
              <a:off x="8710062" y="4631664"/>
              <a:ext cx="1141195" cy="1124500"/>
            </a:xfrm>
            <a:custGeom>
              <a:avLst/>
              <a:gdLst>
                <a:gd name="connsiteX0" fmla="*/ 29326 w 1141195"/>
                <a:gd name="connsiteY0" fmla="*/ 789750 h 1124500"/>
                <a:gd name="connsiteX1" fmla="*/ 240214 w 1141195"/>
                <a:gd name="connsiteY1" fmla="*/ 1037040 h 1124500"/>
                <a:gd name="connsiteX2" fmla="*/ 333165 w 1141195"/>
                <a:gd name="connsiteY2" fmla="*/ 990856 h 1124500"/>
                <a:gd name="connsiteX3" fmla="*/ 357817 w 1141195"/>
                <a:gd name="connsiteY3" fmla="*/ 1110778 h 1124500"/>
                <a:gd name="connsiteX4" fmla="*/ 682529 w 1141195"/>
                <a:gd name="connsiteY4" fmla="*/ 1124500 h 1124500"/>
                <a:gd name="connsiteX5" fmla="*/ 704195 w 1141195"/>
                <a:gd name="connsiteY5" fmla="*/ 1051151 h 1124500"/>
                <a:gd name="connsiteX6" fmla="*/ 800768 w 1141195"/>
                <a:gd name="connsiteY6" fmla="*/ 1120052 h 1124500"/>
                <a:gd name="connsiteX7" fmla="*/ 1048058 w 1141195"/>
                <a:gd name="connsiteY7" fmla="*/ 909164 h 1124500"/>
                <a:gd name="connsiteX8" fmla="*/ 1000504 w 1141195"/>
                <a:gd name="connsiteY8" fmla="*/ 813455 h 1124500"/>
                <a:gd name="connsiteX9" fmla="*/ 1112350 w 1141195"/>
                <a:gd name="connsiteY9" fmla="*/ 795851 h 1124500"/>
                <a:gd name="connsiteX10" fmla="*/ 1141195 w 1141195"/>
                <a:gd name="connsiteY10" fmla="*/ 472132 h 1124500"/>
                <a:gd name="connsiteX11" fmla="*/ 1003856 w 1141195"/>
                <a:gd name="connsiteY11" fmla="*/ 424498 h 1124500"/>
                <a:gd name="connsiteX12" fmla="*/ 1074354 w 1141195"/>
                <a:gd name="connsiteY12" fmla="*/ 325688 h 1124500"/>
                <a:gd name="connsiteX13" fmla="*/ 863465 w 1141195"/>
                <a:gd name="connsiteY13" fmla="*/ 78398 h 1124500"/>
                <a:gd name="connsiteX14" fmla="*/ 776489 w 1141195"/>
                <a:gd name="connsiteY14" fmla="*/ 121613 h 1124500"/>
                <a:gd name="connsiteX15" fmla="*/ 746086 w 1141195"/>
                <a:gd name="connsiteY15" fmla="*/ 0 h 1124500"/>
                <a:gd name="connsiteX16" fmla="*/ 421084 w 1141195"/>
                <a:gd name="connsiteY16" fmla="*/ 0 h 1124500"/>
                <a:gd name="connsiteX17" fmla="*/ 395245 w 1141195"/>
                <a:gd name="connsiteY17" fmla="*/ 103359 h 1124500"/>
                <a:gd name="connsiteX18" fmla="*/ 307458 w 1141195"/>
                <a:gd name="connsiteY18" fmla="*/ 40727 h 1124500"/>
                <a:gd name="connsiteX19" fmla="*/ 60168 w 1141195"/>
                <a:gd name="connsiteY19" fmla="*/ 251615 h 1124500"/>
                <a:gd name="connsiteX20" fmla="*/ 107925 w 1141195"/>
                <a:gd name="connsiteY20" fmla="*/ 347729 h 1124500"/>
                <a:gd name="connsiteX21" fmla="*/ 48568 w 1141195"/>
                <a:gd name="connsiteY21" fmla="*/ 353383 h 1124500"/>
                <a:gd name="connsiteX22" fmla="*/ 0 w 1141195"/>
                <a:gd name="connsiteY22" fmla="*/ 674735 h 1124500"/>
                <a:gd name="connsiteX23" fmla="*/ 85850 w 1141195"/>
                <a:gd name="connsiteY23" fmla="*/ 710525 h 112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41195" h="1124500">
                  <a:moveTo>
                    <a:pt x="29326" y="789750"/>
                  </a:moveTo>
                  <a:lnTo>
                    <a:pt x="240214" y="1037040"/>
                  </a:lnTo>
                  <a:lnTo>
                    <a:pt x="333165" y="990856"/>
                  </a:lnTo>
                  <a:lnTo>
                    <a:pt x="357817" y="1110778"/>
                  </a:lnTo>
                  <a:lnTo>
                    <a:pt x="682529" y="1124500"/>
                  </a:lnTo>
                  <a:lnTo>
                    <a:pt x="704195" y="1051151"/>
                  </a:lnTo>
                  <a:lnTo>
                    <a:pt x="800768" y="1120052"/>
                  </a:lnTo>
                  <a:lnTo>
                    <a:pt x="1048058" y="909164"/>
                  </a:lnTo>
                  <a:lnTo>
                    <a:pt x="1000504" y="813455"/>
                  </a:lnTo>
                  <a:lnTo>
                    <a:pt x="1112350" y="795851"/>
                  </a:lnTo>
                  <a:lnTo>
                    <a:pt x="1141195" y="472132"/>
                  </a:lnTo>
                  <a:lnTo>
                    <a:pt x="1003856" y="424498"/>
                  </a:lnTo>
                  <a:lnTo>
                    <a:pt x="1074354" y="325688"/>
                  </a:lnTo>
                  <a:lnTo>
                    <a:pt x="863465" y="78398"/>
                  </a:lnTo>
                  <a:lnTo>
                    <a:pt x="776489" y="121613"/>
                  </a:lnTo>
                  <a:lnTo>
                    <a:pt x="746086" y="0"/>
                  </a:lnTo>
                  <a:lnTo>
                    <a:pt x="421084" y="0"/>
                  </a:lnTo>
                  <a:lnTo>
                    <a:pt x="395245" y="103359"/>
                  </a:lnTo>
                  <a:lnTo>
                    <a:pt x="307458" y="40727"/>
                  </a:lnTo>
                  <a:lnTo>
                    <a:pt x="60168" y="251615"/>
                  </a:lnTo>
                  <a:lnTo>
                    <a:pt x="107925" y="347729"/>
                  </a:lnTo>
                  <a:lnTo>
                    <a:pt x="48568" y="353383"/>
                  </a:lnTo>
                  <a:lnTo>
                    <a:pt x="0" y="674735"/>
                  </a:lnTo>
                  <a:lnTo>
                    <a:pt x="85850" y="710525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1" name="Freeform 120"/>
            <p:cNvSpPr/>
            <p:nvPr/>
          </p:nvSpPr>
          <p:spPr>
            <a:xfrm rot="518518" flipV="1">
              <a:off x="9606983" y="4520899"/>
              <a:ext cx="764539" cy="779646"/>
            </a:xfrm>
            <a:custGeom>
              <a:avLst/>
              <a:gdLst>
                <a:gd name="connsiteX0" fmla="*/ 29326 w 1141195"/>
                <a:gd name="connsiteY0" fmla="*/ 789750 h 1124500"/>
                <a:gd name="connsiteX1" fmla="*/ 240214 w 1141195"/>
                <a:gd name="connsiteY1" fmla="*/ 1037040 h 1124500"/>
                <a:gd name="connsiteX2" fmla="*/ 333165 w 1141195"/>
                <a:gd name="connsiteY2" fmla="*/ 990856 h 1124500"/>
                <a:gd name="connsiteX3" fmla="*/ 357817 w 1141195"/>
                <a:gd name="connsiteY3" fmla="*/ 1110778 h 1124500"/>
                <a:gd name="connsiteX4" fmla="*/ 682529 w 1141195"/>
                <a:gd name="connsiteY4" fmla="*/ 1124500 h 1124500"/>
                <a:gd name="connsiteX5" fmla="*/ 704195 w 1141195"/>
                <a:gd name="connsiteY5" fmla="*/ 1051151 h 1124500"/>
                <a:gd name="connsiteX6" fmla="*/ 800768 w 1141195"/>
                <a:gd name="connsiteY6" fmla="*/ 1120052 h 1124500"/>
                <a:gd name="connsiteX7" fmla="*/ 1048058 w 1141195"/>
                <a:gd name="connsiteY7" fmla="*/ 909164 h 1124500"/>
                <a:gd name="connsiteX8" fmla="*/ 1000504 w 1141195"/>
                <a:gd name="connsiteY8" fmla="*/ 813455 h 1124500"/>
                <a:gd name="connsiteX9" fmla="*/ 1112350 w 1141195"/>
                <a:gd name="connsiteY9" fmla="*/ 795851 h 1124500"/>
                <a:gd name="connsiteX10" fmla="*/ 1141195 w 1141195"/>
                <a:gd name="connsiteY10" fmla="*/ 472132 h 1124500"/>
                <a:gd name="connsiteX11" fmla="*/ 1003856 w 1141195"/>
                <a:gd name="connsiteY11" fmla="*/ 424498 h 1124500"/>
                <a:gd name="connsiteX12" fmla="*/ 1074354 w 1141195"/>
                <a:gd name="connsiteY12" fmla="*/ 325688 h 1124500"/>
                <a:gd name="connsiteX13" fmla="*/ 863465 w 1141195"/>
                <a:gd name="connsiteY13" fmla="*/ 78398 h 1124500"/>
                <a:gd name="connsiteX14" fmla="*/ 776489 w 1141195"/>
                <a:gd name="connsiteY14" fmla="*/ 121613 h 1124500"/>
                <a:gd name="connsiteX15" fmla="*/ 746086 w 1141195"/>
                <a:gd name="connsiteY15" fmla="*/ 0 h 1124500"/>
                <a:gd name="connsiteX16" fmla="*/ 421084 w 1141195"/>
                <a:gd name="connsiteY16" fmla="*/ 0 h 1124500"/>
                <a:gd name="connsiteX17" fmla="*/ 395245 w 1141195"/>
                <a:gd name="connsiteY17" fmla="*/ 103359 h 1124500"/>
                <a:gd name="connsiteX18" fmla="*/ 307458 w 1141195"/>
                <a:gd name="connsiteY18" fmla="*/ 40727 h 1124500"/>
                <a:gd name="connsiteX19" fmla="*/ 60168 w 1141195"/>
                <a:gd name="connsiteY19" fmla="*/ 251615 h 1124500"/>
                <a:gd name="connsiteX20" fmla="*/ 107925 w 1141195"/>
                <a:gd name="connsiteY20" fmla="*/ 347729 h 1124500"/>
                <a:gd name="connsiteX21" fmla="*/ 48568 w 1141195"/>
                <a:gd name="connsiteY21" fmla="*/ 353383 h 1124500"/>
                <a:gd name="connsiteX22" fmla="*/ 0 w 1141195"/>
                <a:gd name="connsiteY22" fmla="*/ 674735 h 1124500"/>
                <a:gd name="connsiteX23" fmla="*/ 85850 w 1141195"/>
                <a:gd name="connsiteY23" fmla="*/ 710525 h 112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41195" h="1124500">
                  <a:moveTo>
                    <a:pt x="29326" y="789750"/>
                  </a:moveTo>
                  <a:lnTo>
                    <a:pt x="240214" y="1037040"/>
                  </a:lnTo>
                  <a:lnTo>
                    <a:pt x="333165" y="990856"/>
                  </a:lnTo>
                  <a:lnTo>
                    <a:pt x="357817" y="1110778"/>
                  </a:lnTo>
                  <a:lnTo>
                    <a:pt x="682529" y="1124500"/>
                  </a:lnTo>
                  <a:lnTo>
                    <a:pt x="704195" y="1051151"/>
                  </a:lnTo>
                  <a:lnTo>
                    <a:pt x="800768" y="1120052"/>
                  </a:lnTo>
                  <a:lnTo>
                    <a:pt x="1048058" y="909164"/>
                  </a:lnTo>
                  <a:lnTo>
                    <a:pt x="1000504" y="813455"/>
                  </a:lnTo>
                  <a:lnTo>
                    <a:pt x="1112350" y="795851"/>
                  </a:lnTo>
                  <a:lnTo>
                    <a:pt x="1141195" y="472132"/>
                  </a:lnTo>
                  <a:lnTo>
                    <a:pt x="1003856" y="424498"/>
                  </a:lnTo>
                  <a:lnTo>
                    <a:pt x="1074354" y="325688"/>
                  </a:lnTo>
                  <a:lnTo>
                    <a:pt x="863465" y="78398"/>
                  </a:lnTo>
                  <a:lnTo>
                    <a:pt x="776489" y="121613"/>
                  </a:lnTo>
                  <a:lnTo>
                    <a:pt x="746086" y="0"/>
                  </a:lnTo>
                  <a:lnTo>
                    <a:pt x="421084" y="0"/>
                  </a:lnTo>
                  <a:lnTo>
                    <a:pt x="395245" y="103359"/>
                  </a:lnTo>
                  <a:lnTo>
                    <a:pt x="307458" y="40727"/>
                  </a:lnTo>
                  <a:lnTo>
                    <a:pt x="60168" y="251615"/>
                  </a:lnTo>
                  <a:lnTo>
                    <a:pt x="107925" y="347729"/>
                  </a:lnTo>
                  <a:lnTo>
                    <a:pt x="48568" y="353383"/>
                  </a:lnTo>
                  <a:lnTo>
                    <a:pt x="0" y="674735"/>
                  </a:lnTo>
                  <a:lnTo>
                    <a:pt x="85850" y="71052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2" name="Freeform 121"/>
            <p:cNvSpPr/>
            <p:nvPr/>
          </p:nvSpPr>
          <p:spPr>
            <a:xfrm rot="4044865" flipV="1">
              <a:off x="9644908" y="4971163"/>
              <a:ext cx="974501" cy="933198"/>
            </a:xfrm>
            <a:custGeom>
              <a:avLst/>
              <a:gdLst>
                <a:gd name="connsiteX0" fmla="*/ 29326 w 1141195"/>
                <a:gd name="connsiteY0" fmla="*/ 789750 h 1124500"/>
                <a:gd name="connsiteX1" fmla="*/ 240214 w 1141195"/>
                <a:gd name="connsiteY1" fmla="*/ 1037040 h 1124500"/>
                <a:gd name="connsiteX2" fmla="*/ 333165 w 1141195"/>
                <a:gd name="connsiteY2" fmla="*/ 990856 h 1124500"/>
                <a:gd name="connsiteX3" fmla="*/ 357817 w 1141195"/>
                <a:gd name="connsiteY3" fmla="*/ 1110778 h 1124500"/>
                <a:gd name="connsiteX4" fmla="*/ 682529 w 1141195"/>
                <a:gd name="connsiteY4" fmla="*/ 1124500 h 1124500"/>
                <a:gd name="connsiteX5" fmla="*/ 704195 w 1141195"/>
                <a:gd name="connsiteY5" fmla="*/ 1051151 h 1124500"/>
                <a:gd name="connsiteX6" fmla="*/ 800768 w 1141195"/>
                <a:gd name="connsiteY6" fmla="*/ 1120052 h 1124500"/>
                <a:gd name="connsiteX7" fmla="*/ 1048058 w 1141195"/>
                <a:gd name="connsiteY7" fmla="*/ 909164 h 1124500"/>
                <a:gd name="connsiteX8" fmla="*/ 1000504 w 1141195"/>
                <a:gd name="connsiteY8" fmla="*/ 813455 h 1124500"/>
                <a:gd name="connsiteX9" fmla="*/ 1112350 w 1141195"/>
                <a:gd name="connsiteY9" fmla="*/ 795851 h 1124500"/>
                <a:gd name="connsiteX10" fmla="*/ 1141195 w 1141195"/>
                <a:gd name="connsiteY10" fmla="*/ 472132 h 1124500"/>
                <a:gd name="connsiteX11" fmla="*/ 1003856 w 1141195"/>
                <a:gd name="connsiteY11" fmla="*/ 424498 h 1124500"/>
                <a:gd name="connsiteX12" fmla="*/ 1074354 w 1141195"/>
                <a:gd name="connsiteY12" fmla="*/ 325688 h 1124500"/>
                <a:gd name="connsiteX13" fmla="*/ 863465 w 1141195"/>
                <a:gd name="connsiteY13" fmla="*/ 78398 h 1124500"/>
                <a:gd name="connsiteX14" fmla="*/ 776489 w 1141195"/>
                <a:gd name="connsiteY14" fmla="*/ 121613 h 1124500"/>
                <a:gd name="connsiteX15" fmla="*/ 746086 w 1141195"/>
                <a:gd name="connsiteY15" fmla="*/ 0 h 1124500"/>
                <a:gd name="connsiteX16" fmla="*/ 421084 w 1141195"/>
                <a:gd name="connsiteY16" fmla="*/ 0 h 1124500"/>
                <a:gd name="connsiteX17" fmla="*/ 395245 w 1141195"/>
                <a:gd name="connsiteY17" fmla="*/ 103359 h 1124500"/>
                <a:gd name="connsiteX18" fmla="*/ 307458 w 1141195"/>
                <a:gd name="connsiteY18" fmla="*/ 40727 h 1124500"/>
                <a:gd name="connsiteX19" fmla="*/ 60168 w 1141195"/>
                <a:gd name="connsiteY19" fmla="*/ 251615 h 1124500"/>
                <a:gd name="connsiteX20" fmla="*/ 107925 w 1141195"/>
                <a:gd name="connsiteY20" fmla="*/ 347729 h 1124500"/>
                <a:gd name="connsiteX21" fmla="*/ 48568 w 1141195"/>
                <a:gd name="connsiteY21" fmla="*/ 353383 h 1124500"/>
                <a:gd name="connsiteX22" fmla="*/ 0 w 1141195"/>
                <a:gd name="connsiteY22" fmla="*/ 674735 h 1124500"/>
                <a:gd name="connsiteX23" fmla="*/ 85850 w 1141195"/>
                <a:gd name="connsiteY23" fmla="*/ 710525 h 112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41195" h="1124500">
                  <a:moveTo>
                    <a:pt x="29326" y="789750"/>
                  </a:moveTo>
                  <a:lnTo>
                    <a:pt x="240214" y="1037040"/>
                  </a:lnTo>
                  <a:lnTo>
                    <a:pt x="333165" y="990856"/>
                  </a:lnTo>
                  <a:lnTo>
                    <a:pt x="357817" y="1110778"/>
                  </a:lnTo>
                  <a:lnTo>
                    <a:pt x="682529" y="1124500"/>
                  </a:lnTo>
                  <a:lnTo>
                    <a:pt x="704195" y="1051151"/>
                  </a:lnTo>
                  <a:lnTo>
                    <a:pt x="800768" y="1120052"/>
                  </a:lnTo>
                  <a:lnTo>
                    <a:pt x="1048058" y="909164"/>
                  </a:lnTo>
                  <a:lnTo>
                    <a:pt x="1000504" y="813455"/>
                  </a:lnTo>
                  <a:lnTo>
                    <a:pt x="1112350" y="795851"/>
                  </a:lnTo>
                  <a:lnTo>
                    <a:pt x="1141195" y="472132"/>
                  </a:lnTo>
                  <a:lnTo>
                    <a:pt x="1003856" y="424498"/>
                  </a:lnTo>
                  <a:lnTo>
                    <a:pt x="1074354" y="325688"/>
                  </a:lnTo>
                  <a:lnTo>
                    <a:pt x="863465" y="78398"/>
                  </a:lnTo>
                  <a:lnTo>
                    <a:pt x="776489" y="121613"/>
                  </a:lnTo>
                  <a:lnTo>
                    <a:pt x="746086" y="0"/>
                  </a:lnTo>
                  <a:lnTo>
                    <a:pt x="421084" y="0"/>
                  </a:lnTo>
                  <a:lnTo>
                    <a:pt x="395245" y="103359"/>
                  </a:lnTo>
                  <a:lnTo>
                    <a:pt x="307458" y="40727"/>
                  </a:lnTo>
                  <a:lnTo>
                    <a:pt x="60168" y="251615"/>
                  </a:lnTo>
                  <a:lnTo>
                    <a:pt x="107925" y="347729"/>
                  </a:lnTo>
                  <a:lnTo>
                    <a:pt x="48568" y="353383"/>
                  </a:lnTo>
                  <a:lnTo>
                    <a:pt x="0" y="674735"/>
                  </a:lnTo>
                  <a:lnTo>
                    <a:pt x="85850" y="710525"/>
                  </a:ln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302108" y="6046495"/>
            <a:ext cx="650307" cy="523741"/>
            <a:chOff x="1302108" y="6046495"/>
            <a:chExt cx="650307" cy="523741"/>
          </a:xfrm>
        </p:grpSpPr>
        <p:sp>
          <p:nvSpPr>
            <p:cNvPr id="126" name="Oval 125"/>
            <p:cNvSpPr/>
            <p:nvPr/>
          </p:nvSpPr>
          <p:spPr>
            <a:xfrm>
              <a:off x="1544018" y="6046495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7" name="Oval 126"/>
            <p:cNvSpPr/>
            <p:nvPr/>
          </p:nvSpPr>
          <p:spPr>
            <a:xfrm>
              <a:off x="1657350" y="6225381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8" name="Oval 127"/>
            <p:cNvSpPr/>
            <p:nvPr/>
          </p:nvSpPr>
          <p:spPr>
            <a:xfrm>
              <a:off x="1415181" y="6225381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9" name="Oval 128"/>
            <p:cNvSpPr/>
            <p:nvPr/>
          </p:nvSpPr>
          <p:spPr>
            <a:xfrm>
              <a:off x="1302108" y="6404267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0" name="Oval 129"/>
            <p:cNvSpPr/>
            <p:nvPr/>
          </p:nvSpPr>
          <p:spPr>
            <a:xfrm>
              <a:off x="1544277" y="6404267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1" name="Oval 130"/>
            <p:cNvSpPr/>
            <p:nvPr/>
          </p:nvSpPr>
          <p:spPr>
            <a:xfrm>
              <a:off x="1786446" y="6404267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734783" y="6016338"/>
            <a:ext cx="650307" cy="523741"/>
            <a:chOff x="1302108" y="6046495"/>
            <a:chExt cx="650307" cy="523741"/>
          </a:xfrm>
        </p:grpSpPr>
        <p:sp>
          <p:nvSpPr>
            <p:cNvPr id="134" name="Oval 133"/>
            <p:cNvSpPr/>
            <p:nvPr/>
          </p:nvSpPr>
          <p:spPr>
            <a:xfrm>
              <a:off x="1544018" y="6046495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5" name="Oval 134"/>
            <p:cNvSpPr/>
            <p:nvPr/>
          </p:nvSpPr>
          <p:spPr>
            <a:xfrm>
              <a:off x="1657350" y="6225381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6" name="Oval 135"/>
            <p:cNvSpPr/>
            <p:nvPr/>
          </p:nvSpPr>
          <p:spPr>
            <a:xfrm>
              <a:off x="1415181" y="6225381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7" name="Oval 136"/>
            <p:cNvSpPr/>
            <p:nvPr/>
          </p:nvSpPr>
          <p:spPr>
            <a:xfrm>
              <a:off x="1302108" y="6404267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8" name="Oval 137"/>
            <p:cNvSpPr/>
            <p:nvPr/>
          </p:nvSpPr>
          <p:spPr>
            <a:xfrm>
              <a:off x="1544277" y="6404267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9" name="Oval 138"/>
            <p:cNvSpPr/>
            <p:nvPr/>
          </p:nvSpPr>
          <p:spPr>
            <a:xfrm>
              <a:off x="1786446" y="6404267"/>
              <a:ext cx="165969" cy="1659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40" name="Right Arrow 139"/>
          <p:cNvSpPr/>
          <p:nvPr/>
        </p:nvSpPr>
        <p:spPr>
          <a:xfrm>
            <a:off x="3669911" y="3312368"/>
            <a:ext cx="863989" cy="327617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1" name="Right Arrow 140"/>
          <p:cNvSpPr/>
          <p:nvPr/>
        </p:nvSpPr>
        <p:spPr>
          <a:xfrm>
            <a:off x="7650188" y="3296952"/>
            <a:ext cx="863989" cy="327617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2" name="U-Turn Arrow 141"/>
          <p:cNvSpPr/>
          <p:nvPr/>
        </p:nvSpPr>
        <p:spPr>
          <a:xfrm rot="5400000">
            <a:off x="10213322" y="3594082"/>
            <a:ext cx="1816518" cy="1389433"/>
          </a:xfrm>
          <a:prstGeom prst="uturnArrow">
            <a:avLst>
              <a:gd name="adj1" fmla="val 14717"/>
              <a:gd name="adj2" fmla="val 14717"/>
              <a:gd name="adj3" fmla="val 26008"/>
              <a:gd name="adj4" fmla="val 15469"/>
              <a:gd name="adj5" fmla="val 66089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43" name="Right Arrow 142"/>
          <p:cNvSpPr/>
          <p:nvPr/>
        </p:nvSpPr>
        <p:spPr>
          <a:xfrm flipH="1">
            <a:off x="7327958" y="4928569"/>
            <a:ext cx="1522523" cy="327617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4" name="Right Arrow 143"/>
          <p:cNvSpPr/>
          <p:nvPr/>
        </p:nvSpPr>
        <p:spPr>
          <a:xfrm flipH="1">
            <a:off x="3490018" y="4957655"/>
            <a:ext cx="1522523" cy="327617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5" name="U-Turn Arrow 144"/>
          <p:cNvSpPr/>
          <p:nvPr/>
        </p:nvSpPr>
        <p:spPr>
          <a:xfrm rot="16200000" flipH="1">
            <a:off x="150103" y="5061431"/>
            <a:ext cx="1577552" cy="1389433"/>
          </a:xfrm>
          <a:prstGeom prst="uturnArrow">
            <a:avLst>
              <a:gd name="adj1" fmla="val 14717"/>
              <a:gd name="adj2" fmla="val 14717"/>
              <a:gd name="adj3" fmla="val 26008"/>
              <a:gd name="adj4" fmla="val 15469"/>
              <a:gd name="adj5" fmla="val 66089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454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 Recycle Theme">
  <a:themeElements>
    <a:clrScheme name="Recycle Colours">
      <a:dk1>
        <a:sysClr val="windowText" lastClr="000000"/>
      </a:dk1>
      <a:lt1>
        <a:srgbClr val="C0CF3A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runge 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Recycle Theme" id="{8FC358A3-3D34-4CC5-8D05-30BA6B48C74C}" vid="{A5502722-0244-4E58-8114-46A07CC9F9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 Recycle Theme</Template>
  <TotalTime>444</TotalTime>
  <Words>36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Century Gothic</vt:lpstr>
      <vt:lpstr>Wingdings 2</vt:lpstr>
      <vt:lpstr>My Recycle Theme</vt:lpstr>
      <vt:lpstr>AGE Recycling Plant</vt:lpstr>
      <vt:lpstr>Recycling Flowchart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22</cp:revision>
  <dcterms:created xsi:type="dcterms:W3CDTF">2014-05-22T00:35:07Z</dcterms:created>
  <dcterms:modified xsi:type="dcterms:W3CDTF">2014-05-27T23:30:20Z</dcterms:modified>
</cp:coreProperties>
</file>