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62" r:id="rId3"/>
    <p:sldId id="263" r:id="rId4"/>
    <p:sldId id="257" r:id="rId5"/>
    <p:sldId id="258" r:id="rId6"/>
    <p:sldId id="260" r:id="rId7"/>
    <p:sldId id="265" r:id="rId8"/>
    <p:sldId id="264" r:id="rId9"/>
    <p:sldId id="266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77" autoAdjust="0"/>
    <p:restoredTop sz="94816" autoAdjust="0"/>
  </p:normalViewPr>
  <p:slideViewPr>
    <p:cSldViewPr>
      <p:cViewPr varScale="1">
        <p:scale>
          <a:sx n="70" d="100"/>
          <a:sy n="70" d="100"/>
        </p:scale>
        <p:origin x="-1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669475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46290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Nature’s solutions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29496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4989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</p:spTree>
    <p:extLst>
      <p:ext uri="{BB962C8B-B14F-4D97-AF65-F5344CB8AC3E}">
        <p14:creationId xmlns:p14="http://schemas.microsoft.com/office/powerpoint/2010/main" val="1391887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</a:t>
            </a:r>
            <a:r>
              <a:rPr lang="en-AU" baseline="0" dirty="0" smtClean="0"/>
              <a:t> Transport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</a:p>
        </p:txBody>
      </p:sp>
    </p:spTree>
    <p:extLst>
      <p:ext uri="{BB962C8B-B14F-4D97-AF65-F5344CB8AC3E}">
        <p14:creationId xmlns:p14="http://schemas.microsoft.com/office/powerpoint/2010/main" val="47775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Ionic</a:t>
            </a:r>
            <a:r>
              <a:rPr lang="en-AU" baseline="0" dirty="0" smtClean="0"/>
              <a:t> transport depots</a:t>
            </a:r>
          </a:p>
          <a:p>
            <a:r>
              <a:rPr lang="en-AU" baseline="0" dirty="0" smtClean="0"/>
              <a:t>Thermal management systems</a:t>
            </a:r>
          </a:p>
          <a:p>
            <a:r>
              <a:rPr lang="en-AU" baseline="0" dirty="0" smtClean="0"/>
              <a:t>Logistics engineering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45509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9639801"/>
              </p:ext>
            </p:extLst>
          </p:nvPr>
        </p:nvGraphicFramePr>
        <p:xfrm>
          <a:off x="1143000" y="731838"/>
          <a:ext cx="64008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32004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8310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172648"/>
            <a:ext cx="6380189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54456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6" b="1736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69420451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85</TotalTime>
  <Words>74</Words>
  <Application>Microsoft Office PowerPoint</Application>
  <PresentationFormat>On-screen Show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Slipstream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11</cp:revision>
  <dcterms:created xsi:type="dcterms:W3CDTF">2010-11-04T00:37:33Z</dcterms:created>
  <dcterms:modified xsi:type="dcterms:W3CDTF">2010-11-04T03:35:52Z</dcterms:modified>
</cp:coreProperties>
</file>