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4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5" autoAdjust="0"/>
    <p:restoredTop sz="94660"/>
  </p:normalViewPr>
  <p:slideViewPr>
    <p:cSldViewPr snapToGrid="0">
      <p:cViewPr varScale="1">
        <p:scale>
          <a:sx n="58" d="100"/>
          <a:sy n="58" d="100"/>
        </p:scale>
        <p:origin x="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Solutions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83722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57898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16204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226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180</TotalTime>
  <Words>68</Words>
  <Application>Microsoft Office PowerPoint</Application>
  <PresentationFormat>Widescreen</PresentationFormat>
  <Paragraphs>33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Renewable Solutions</vt:lpstr>
      <vt:lpstr>Future trends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Karen Brouwer</cp:lastModifiedBy>
  <cp:revision>15</cp:revision>
  <dcterms:created xsi:type="dcterms:W3CDTF">2013-05-17T01:38:36Z</dcterms:created>
  <dcterms:modified xsi:type="dcterms:W3CDTF">2014-05-12T02:29:39Z</dcterms:modified>
</cp:coreProperties>
</file>