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7" autoAdjust="0"/>
  </p:normalViewPr>
  <p:slideViewPr>
    <p:cSldViewPr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  <dgm:t>
        <a:bodyPr/>
        <a:lstStyle/>
        <a:p>
          <a:endParaRPr lang="en-GB"/>
        </a:p>
      </dgm:t>
    </dgm:pt>
    <dgm:pt modelId="{22F632CD-20B4-4C6C-851D-A0DA6FD61C5D}" type="sibTrans" cxnId="{925307BB-5B35-431F-9DA1-13475E6C4B77}">
      <dgm:prSet/>
      <dgm:spPr/>
      <dgm:t>
        <a:bodyPr/>
        <a:lstStyle/>
        <a:p>
          <a:endParaRPr lang="en-GB"/>
        </a:p>
      </dgm:t>
    </dgm:pt>
    <dgm:pt modelId="{47E7A2FA-4BD5-4DEC-9F96-BCA4BBA47DC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  <dgm:t>
        <a:bodyPr/>
        <a:lstStyle/>
        <a:p>
          <a:endParaRPr lang="en-GB"/>
        </a:p>
      </dgm:t>
    </dgm:pt>
    <dgm:pt modelId="{996E13EC-AFA1-4AAC-A0C4-087C617FF2D9}" type="sibTrans" cxnId="{34AAA809-0B3A-4EEC-AF99-BC937D6DC898}">
      <dgm:prSet/>
      <dgm:spPr/>
      <dgm:t>
        <a:bodyPr/>
        <a:lstStyle/>
        <a:p>
          <a:endParaRPr lang="en-GB"/>
        </a:p>
      </dgm:t>
    </dgm:pt>
    <dgm:pt modelId="{A12E24BB-B2D1-46CB-A03A-16612625C6D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  <dgm:t>
        <a:bodyPr/>
        <a:lstStyle/>
        <a:p>
          <a:endParaRPr lang="en-GB"/>
        </a:p>
      </dgm:t>
    </dgm:pt>
    <dgm:pt modelId="{9A6810F2-A473-4C4E-91CC-7ED8BF0F5902}" type="sibTrans" cxnId="{94D561A6-8F1D-4D66-A563-4B89F9A5BBB1}">
      <dgm:prSet/>
      <dgm:spPr/>
      <dgm:t>
        <a:bodyPr/>
        <a:lstStyle/>
        <a:p>
          <a:endParaRPr lang="en-GB"/>
        </a:p>
      </dgm:t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dirty="0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  <dgm:t>
        <a:bodyPr/>
        <a:lstStyle/>
        <a:p>
          <a:endParaRPr lang="en-GB"/>
        </a:p>
      </dgm:t>
    </dgm:pt>
    <dgm:pt modelId="{4E4985B2-F539-4398-BF21-04A323AFCDC1}" type="sibTrans" cxnId="{F47A6802-6338-4F7D-B176-F2AB659E7DAF}">
      <dgm:prSet/>
      <dgm:spPr/>
      <dgm:t>
        <a:bodyPr/>
        <a:lstStyle/>
        <a:p>
          <a:endParaRPr lang="en-GB"/>
        </a:p>
      </dgm:t>
    </dgm:pt>
    <dgm:pt modelId="{17B5C78D-FDE8-4E2E-A34B-9678666B92AA}">
      <dgm:prSet phldrT="[Text]"/>
      <dgm:spPr/>
      <dgm:t>
        <a:bodyPr/>
        <a:lstStyle/>
        <a:p>
          <a:r>
            <a:rPr lang="en-US" b="1" dirty="0" smtClean="0">
              <a:effectLst/>
            </a:rPr>
            <a:t>You may want to allocate one slide per competitor</a:t>
          </a:r>
          <a:endParaRPr lang="en-US" b="1" dirty="0">
            <a:effectLst/>
          </a:endParaRPr>
        </a:p>
      </dgm:t>
    </dgm:pt>
    <dgm:pt modelId="{11B76C51-61F1-4AD5-BC03-CFD4CEFF920B}" type="parTrans" cxnId="{2827A1A1-2350-4419-ACDE-A2D72B2384F2}">
      <dgm:prSet/>
      <dgm:spPr/>
      <dgm:t>
        <a:bodyPr/>
        <a:lstStyle/>
        <a:p>
          <a:endParaRPr lang="en-GB"/>
        </a:p>
      </dgm:t>
    </dgm:pt>
    <dgm:pt modelId="{7EC28E33-DD03-4323-83E6-285A61FF7C69}" type="sibTrans" cxnId="{2827A1A1-2350-4419-ACDE-A2D72B2384F2}">
      <dgm:prSet/>
      <dgm:spPr/>
      <dgm:t>
        <a:bodyPr/>
        <a:lstStyle/>
        <a:p>
          <a:endParaRPr lang="en-GB"/>
        </a:p>
      </dgm:t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  <dgm:t>
        <a:bodyPr/>
        <a:lstStyle/>
        <a:p>
          <a:endParaRPr lang="en-GB"/>
        </a:p>
      </dgm:t>
    </dgm:pt>
    <dgm:pt modelId="{ECA96E21-C78E-4A57-BAA9-42DFC345ABC7}" type="sibTrans" cxnId="{72A81718-9579-43BB-985E-EEC7A2636048}">
      <dgm:prSet/>
      <dgm:spPr/>
      <dgm:t>
        <a:bodyPr/>
        <a:lstStyle/>
        <a:p>
          <a:endParaRPr lang="en-GB"/>
        </a:p>
      </dgm:t>
    </dgm:pt>
    <dgm:pt modelId="{3C0D6D7D-3A47-4555-9104-90BEECB39EA6}">
      <dgm:prSet phldrT="[Text]"/>
      <dgm:spPr/>
      <dgm:t>
        <a:bodyPr/>
        <a:lstStyle/>
        <a:p>
          <a:r>
            <a:rPr lang="en-US" b="1" dirty="0" smtClean="0">
              <a:effectLst/>
            </a:rPr>
            <a:t>Your strengths relative to competitors</a:t>
          </a:r>
          <a:endParaRPr lang="en-US" b="1" dirty="0">
            <a:effectLst/>
          </a:endParaRPr>
        </a:p>
      </dgm:t>
    </dgm:pt>
    <dgm:pt modelId="{B567551D-4261-4F84-AFFF-5A4533632872}" type="parTrans" cxnId="{41AF2285-2452-4AAE-810E-6601D05BF411}">
      <dgm:prSet/>
      <dgm:spPr/>
      <dgm:t>
        <a:bodyPr/>
        <a:lstStyle/>
        <a:p>
          <a:endParaRPr lang="en-GB"/>
        </a:p>
      </dgm:t>
    </dgm:pt>
    <dgm:pt modelId="{3640DC5C-28EE-46A6-8382-866BC9DE4B30}" type="sibTrans" cxnId="{41AF2285-2452-4AAE-810E-6601D05BF411}">
      <dgm:prSet/>
      <dgm:spPr/>
      <dgm:t>
        <a:bodyPr/>
        <a:lstStyle/>
        <a:p>
          <a:endParaRPr lang="en-GB"/>
        </a:p>
      </dgm:t>
    </dgm:pt>
    <dgm:pt modelId="{919DE07D-47AC-40B8-A377-4242969BD3A0}">
      <dgm:prSet phldrT="[Text]"/>
      <dgm:spPr/>
      <dgm:t>
        <a:bodyPr/>
        <a:lstStyle/>
        <a:p>
          <a:r>
            <a:rPr lang="en-US" dirty="0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  <dgm:t>
        <a:bodyPr/>
        <a:lstStyle/>
        <a:p>
          <a:endParaRPr lang="en-GB"/>
        </a:p>
      </dgm:t>
    </dgm:pt>
    <dgm:pt modelId="{AFA58864-93D6-4537-AC34-04ABB6A95A0C}" type="sibTrans" cxnId="{4106D5C9-1A68-4CBC-A9FE-CE975D636AC9}">
      <dgm:prSet/>
      <dgm:spPr/>
      <dgm:t>
        <a:bodyPr/>
        <a:lstStyle/>
        <a:p>
          <a:endParaRPr lang="en-GB"/>
        </a:p>
      </dgm:t>
    </dgm:pt>
    <dgm:pt modelId="{E0887AE2-8BAF-4C3A-8AF6-C6626929A408}">
      <dgm:prSet phldrT="[Text]"/>
      <dgm:spPr/>
      <dgm:t>
        <a:bodyPr/>
        <a:lstStyle/>
        <a:p>
          <a:r>
            <a:rPr lang="en-US" b="1" dirty="0" smtClean="0">
              <a:effectLst/>
            </a:rPr>
            <a:t>Your weaknesses relative to competitors</a:t>
          </a:r>
          <a:endParaRPr lang="en-US" b="1" dirty="0">
            <a:effectLst/>
          </a:endParaRPr>
        </a:p>
      </dgm:t>
    </dgm:pt>
    <dgm:pt modelId="{BAACA1CA-EB6F-438E-AB4C-C4FB3D1A355D}" type="parTrans" cxnId="{D674848C-6E1C-43B9-B7F7-D6CE7F048CFC}">
      <dgm:prSet/>
      <dgm:spPr/>
      <dgm:t>
        <a:bodyPr/>
        <a:lstStyle/>
        <a:p>
          <a:endParaRPr lang="en-GB"/>
        </a:p>
      </dgm:t>
    </dgm:pt>
    <dgm:pt modelId="{07199E6E-7066-4EBD-8D1F-949AA4432F8F}" type="sibTrans" cxnId="{D674848C-6E1C-43B9-B7F7-D6CE7F048CFC}">
      <dgm:prSet/>
      <dgm:spPr/>
      <dgm:t>
        <a:bodyPr/>
        <a:lstStyle/>
        <a:p>
          <a:endParaRPr lang="en-GB"/>
        </a:p>
      </dgm:t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 dirty="0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 dirty="0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 dirty="0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 dirty="0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 dirty="0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 dirty="0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</dgm:ptLst>
  <dgm:cxnLst>
    <dgm:cxn modelId="{29AFFF93-FCEA-435E-AB55-36351AFECC46}" type="presOf" srcId="{55FD0999-986B-422B-BEC4-A6F0D5834DDE}" destId="{54F12A6E-08DA-4870-AAAC-473B61340163}" srcOrd="0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</a:rPr>
              <a:t>Project Overview</a:t>
            </a:r>
            <a:endParaRPr lang="en-US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8557176"/>
              </p:ext>
            </p:extLst>
          </p:nvPr>
        </p:nvGraphicFramePr>
        <p:xfrm>
          <a:off x="1220585" y="2443793"/>
          <a:ext cx="2919367" cy="3446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580112" y="2451540"/>
            <a:ext cx="2761496" cy="344690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High-level overview of progress against schedule</a:t>
            </a:r>
          </a:p>
          <a:p>
            <a:pPr lvl="1"/>
            <a:r>
              <a:rPr lang="en-US" dirty="0"/>
              <a:t>On-track in what areas</a:t>
            </a:r>
          </a:p>
          <a:p>
            <a:pPr lvl="1"/>
            <a:r>
              <a:rPr lang="en-US" dirty="0"/>
              <a:t>Behind in what areas</a:t>
            </a:r>
          </a:p>
          <a:p>
            <a:pPr lvl="1"/>
            <a:r>
              <a:rPr lang="en-US" dirty="0"/>
              <a:t>Ahead in what </a:t>
            </a:r>
            <a:r>
              <a:rPr lang="en-US" dirty="0" smtClean="0"/>
              <a:t>areas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/>
              <a:t>Unexpected delays or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1331640" y="2564904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Down Arrow 6"/>
          <p:cNvSpPr/>
          <p:nvPr/>
        </p:nvSpPr>
        <p:spPr>
          <a:xfrm>
            <a:off x="2332459" y="4098247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043608" y="2060848"/>
            <a:ext cx="6798736" cy="3444997"/>
          </a:xfrm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Describe the project in non-technical terms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611560" y="5589240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49881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Continued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New technology being used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Benefits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Standards being adopted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Benefits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Standards specifically being ignored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755576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683568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683568" y="5702958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267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Organic</vt:lpstr>
      <vt:lpstr>Project Overview</vt:lpstr>
      <vt:lpstr>Project Goals</vt:lpstr>
      <vt:lpstr>Description</vt:lpstr>
      <vt:lpstr>Competitive Analysis</vt:lpstr>
      <vt:lpstr>Competitive Analysis, Continued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2013-05-22T23:42:37Z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