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1338379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Transport</vt:lpstr>
      <vt:lpstr>Personal</vt:lpstr>
      <vt:lpstr>People Transport</vt:lpstr>
      <vt:lpstr>Freight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5</cp:revision>
  <dcterms:created xsi:type="dcterms:W3CDTF">2010-11-04T00:37:33Z</dcterms:created>
  <dcterms:modified xsi:type="dcterms:W3CDTF">2010-11-04T01:40:22Z</dcterms:modified>
</cp:coreProperties>
</file>