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312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34</cp:revision>
  <dcterms:created xsi:type="dcterms:W3CDTF">2013-05-17T01:38:36Z</dcterms:created>
  <dcterms:modified xsi:type="dcterms:W3CDTF">2014-05-22T06:02:53Z</dcterms:modified>
</cp:coreProperties>
</file>