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5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991" y="3158795"/>
            <a:ext cx="1803197" cy="163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121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22</cp:revision>
  <dcterms:created xsi:type="dcterms:W3CDTF">2013-06-04T04:50:49Z</dcterms:created>
  <dcterms:modified xsi:type="dcterms:W3CDTF">2013-07-04T22:59:16Z</dcterms:modified>
</cp:coreProperties>
</file>