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93645" autoAdjust="0"/>
  </p:normalViewPr>
  <p:slideViewPr>
    <p:cSldViewPr>
      <p:cViewPr varScale="1">
        <p:scale>
          <a:sx n="70" d="100"/>
          <a:sy n="70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440165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100000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33256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</TotalTime>
  <Words>77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46</cp:revision>
  <dcterms:created xsi:type="dcterms:W3CDTF">2010-09-15T02:43:03Z</dcterms:created>
  <dcterms:modified xsi:type="dcterms:W3CDTF">2010-11-04T22:19:28Z</dcterms:modified>
</cp:coreProperties>
</file>