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3" r:id="rId8"/>
    <p:sldId id="260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6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Recycled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Australia</c:v>
                </c:pt>
                <c:pt idx="1">
                  <c:v>Austria</c:v>
                </c:pt>
                <c:pt idx="2">
                  <c:v>Greece</c:v>
                </c:pt>
                <c:pt idx="3">
                  <c:v>UK</c:v>
                </c:pt>
                <c:pt idx="4">
                  <c:v>USA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88</c:v>
                </c:pt>
                <c:pt idx="1">
                  <c:v>60</c:v>
                </c:pt>
                <c:pt idx="2">
                  <c:v>10</c:v>
                </c:pt>
                <c:pt idx="3">
                  <c:v>18</c:v>
                </c:pt>
                <c:pt idx="4">
                  <c:v>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91434048"/>
        <c:axId val="391438360"/>
      </c:barChart>
      <c:catAx>
        <c:axId val="391434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1438360"/>
        <c:crosses val="autoZero"/>
        <c:auto val="1"/>
        <c:lblAlgn val="ctr"/>
        <c:lblOffset val="100"/>
        <c:noMultiLvlLbl val="0"/>
      </c:catAx>
      <c:valAx>
        <c:axId val="391438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1434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13/05/2014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100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13/05/2014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6493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13/05/2014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1814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13/05/2014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9833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13/05/2014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76202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13/05/2014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096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13/05/2014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9002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13/05/2014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656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13/05/2014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9856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13/05/2014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4593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13/05/2014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58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13/05/2014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45871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13/05/2014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4946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8B2259E5-71B9-4964-A339-7BDDED8CA9FA}" type="datetimeFigureOut">
              <a:rPr lang="en-AU" smtClean="0"/>
              <a:t>13/05/2014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68878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2259E5-71B9-4964-A339-7BDDED8CA9FA}" type="datetimeFigureOut">
              <a:rPr lang="en-AU" smtClean="0"/>
              <a:t>13/05/2014</a:t>
            </a:fld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3039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Recycling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The Need To Create A </a:t>
            </a:r>
            <a:r>
              <a:rPr lang="en-AU" dirty="0" err="1" smtClean="0"/>
              <a:t>Beter</a:t>
            </a:r>
            <a:r>
              <a:rPr lang="en-AU" dirty="0" smtClean="0"/>
              <a:t> </a:t>
            </a:r>
            <a:r>
              <a:rPr lang="en-AU" dirty="0" smtClean="0"/>
              <a:t>World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33572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Tips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Reuse</a:t>
            </a:r>
          </a:p>
          <a:p>
            <a:pPr marL="0" indent="0">
              <a:buNone/>
            </a:pPr>
            <a:r>
              <a:rPr lang="en-AU" dirty="0" smtClean="0"/>
              <a:t>Reduce</a:t>
            </a:r>
          </a:p>
          <a:p>
            <a:pPr marL="0" indent="0">
              <a:buNone/>
            </a:pPr>
            <a:r>
              <a:rPr lang="en-AU" dirty="0" smtClean="0"/>
              <a:t>Recycle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45768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Recycling In Australia</a:t>
            </a:r>
          </a:p>
          <a:p>
            <a:r>
              <a:rPr lang="en-AU" dirty="0" smtClean="0"/>
              <a:t>Products You Can Recycle</a:t>
            </a:r>
          </a:p>
          <a:p>
            <a:r>
              <a:rPr lang="en-AU" dirty="0" smtClean="0"/>
              <a:t>Recycling Statistics</a:t>
            </a:r>
          </a:p>
          <a:p>
            <a:r>
              <a:rPr lang="en-AU" dirty="0" smtClean="0"/>
              <a:t>Recycling </a:t>
            </a:r>
            <a:r>
              <a:rPr lang="en-AU" dirty="0" smtClean="0"/>
              <a:t>Facts</a:t>
            </a:r>
          </a:p>
          <a:p>
            <a:r>
              <a:rPr lang="en-AU" dirty="0" smtClean="0"/>
              <a:t>Tips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0155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39426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In Australia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Austrlia</a:t>
            </a:r>
            <a:r>
              <a:rPr lang="en-AU" dirty="0" smtClean="0"/>
              <a:t> </a:t>
            </a:r>
            <a:r>
              <a:rPr lang="en-AU" dirty="0" smtClean="0"/>
              <a:t>is one of the world’s highest per capita waste generators</a:t>
            </a:r>
          </a:p>
          <a:p>
            <a:r>
              <a:rPr lang="en-AU" dirty="0" smtClean="0"/>
              <a:t>Approx. 400kg of waste per household</a:t>
            </a:r>
          </a:p>
          <a:p>
            <a:r>
              <a:rPr lang="en-AU" dirty="0" smtClean="0"/>
              <a:t>Batteries represent one of the most common hazardous waste materials in Australia</a:t>
            </a:r>
          </a:p>
          <a:p>
            <a:r>
              <a:rPr lang="en-AU" dirty="0" smtClean="0"/>
              <a:t>Plastic is the major source of trash</a:t>
            </a:r>
          </a:p>
          <a:p>
            <a:r>
              <a:rPr lang="en-AU" dirty="0" smtClean="0"/>
              <a:t>Australia is the world leader in newspaper recycling</a:t>
            </a:r>
          </a:p>
          <a:p>
            <a:r>
              <a:rPr lang="en-AU" dirty="0" smtClean="0"/>
              <a:t>Paper and cardboard represent the most recycled </a:t>
            </a:r>
            <a:r>
              <a:rPr lang="en-AU" dirty="0" err="1" smtClean="0"/>
              <a:t>houshold</a:t>
            </a:r>
            <a:r>
              <a:rPr lang="en-AU" dirty="0" smtClean="0"/>
              <a:t> </a:t>
            </a:r>
            <a:r>
              <a:rPr lang="en-AU" dirty="0" smtClean="0"/>
              <a:t>items</a:t>
            </a:r>
          </a:p>
          <a:p>
            <a:r>
              <a:rPr lang="en-AU" dirty="0" smtClean="0"/>
              <a:t>Hazardous waste disposal is in need of improvement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29368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Products You Can Recycle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Glass</a:t>
            </a:r>
          </a:p>
          <a:p>
            <a:r>
              <a:rPr lang="en-AU" dirty="0" smtClean="0"/>
              <a:t>Paper and cardboard</a:t>
            </a:r>
          </a:p>
          <a:p>
            <a:r>
              <a:rPr lang="en-AU" dirty="0" smtClean="0"/>
              <a:t>Electronic goods</a:t>
            </a:r>
          </a:p>
          <a:p>
            <a:r>
              <a:rPr lang="en-AU" dirty="0" smtClean="0"/>
              <a:t>Metal</a:t>
            </a:r>
          </a:p>
          <a:p>
            <a:r>
              <a:rPr lang="en-AU" dirty="0" smtClean="0"/>
              <a:t>Plastic</a:t>
            </a:r>
          </a:p>
          <a:p>
            <a:r>
              <a:rPr lang="en-AU" dirty="0" smtClean="0"/>
              <a:t>Tyres</a:t>
            </a:r>
          </a:p>
          <a:p>
            <a:r>
              <a:rPr lang="en-AU" dirty="0" smtClean="0"/>
              <a:t>Styrofoam</a:t>
            </a:r>
          </a:p>
          <a:p>
            <a:r>
              <a:rPr lang="en-AU" dirty="0" smtClean="0"/>
              <a:t>Water</a:t>
            </a:r>
          </a:p>
          <a:p>
            <a:r>
              <a:rPr lang="en-AU" dirty="0" smtClean="0"/>
              <a:t>Ink Cartridges</a:t>
            </a:r>
            <a:endParaRPr lang="en-AU" dirty="0"/>
          </a:p>
        </p:txBody>
      </p:sp>
      <p:pic>
        <p:nvPicPr>
          <p:cNvPr id="19" name="Content Placeholder 1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767" y="2513065"/>
            <a:ext cx="5102988" cy="3685033"/>
          </a:xfrm>
        </p:spPr>
      </p:pic>
    </p:spTree>
    <p:extLst>
      <p:ext uri="{BB962C8B-B14F-4D97-AF65-F5344CB8AC3E}">
        <p14:creationId xmlns:p14="http://schemas.microsoft.com/office/powerpoint/2010/main" val="2962601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Statistics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Australia experienced a 825% increase in recycling between 1996 – 2003</a:t>
            </a:r>
          </a:p>
          <a:p>
            <a:r>
              <a:rPr lang="en-AU" dirty="0" smtClean="0"/>
              <a:t>In 2002 over 320,000 tonnes of aluminium cans were recycled</a:t>
            </a:r>
          </a:p>
          <a:p>
            <a:r>
              <a:rPr lang="en-AU" dirty="0" smtClean="0"/>
              <a:t>12 million tonnes of household waste was generated in NSW in 2002 and almost half was recycled</a:t>
            </a:r>
          </a:p>
          <a:p>
            <a:r>
              <a:rPr lang="en-AU" dirty="0" smtClean="0"/>
              <a:t>Electronic waste (e-waste) is fast </a:t>
            </a:r>
            <a:r>
              <a:rPr lang="en-AU" dirty="0" err="1" smtClean="0"/>
              <a:t>becomming</a:t>
            </a:r>
            <a:r>
              <a:rPr lang="en-AU" dirty="0" smtClean="0"/>
              <a:t> </a:t>
            </a:r>
            <a:r>
              <a:rPr lang="en-AU" dirty="0" smtClean="0"/>
              <a:t>one of the biggest problems in Australia – millions of computers, printers, TVs </a:t>
            </a:r>
            <a:r>
              <a:rPr lang="en-AU" dirty="0" err="1" smtClean="0"/>
              <a:t>etc</a:t>
            </a:r>
            <a:r>
              <a:rPr lang="en-AU" dirty="0" smtClean="0"/>
              <a:t> are being purchased and become redundant with a few years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70935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Around the World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84779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Facts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75% of household water is used in the bathroom</a:t>
            </a:r>
          </a:p>
          <a:p>
            <a:r>
              <a:rPr lang="en-AU" dirty="0" smtClean="0"/>
              <a:t>Recycling 1 tonne of paper saves 17 mature trees</a:t>
            </a:r>
          </a:p>
          <a:p>
            <a:r>
              <a:rPr lang="en-AU" dirty="0" smtClean="0"/>
              <a:t>Making recycled paper uses 60% of the energy required to make it from new materials</a:t>
            </a:r>
          </a:p>
          <a:p>
            <a:r>
              <a:rPr lang="en-AU" dirty="0" smtClean="0"/>
              <a:t>Making recycled paper generates 75% less pollution that making it from new materials</a:t>
            </a:r>
          </a:p>
          <a:p>
            <a:r>
              <a:rPr lang="en-AU" dirty="0" smtClean="0"/>
              <a:t>Americans throw away enough aluminium each month to rebuild their entire commercial air fleet</a:t>
            </a:r>
          </a:p>
          <a:p>
            <a:r>
              <a:rPr lang="en-AU" dirty="0" smtClean="0"/>
              <a:t>Americans throw away enough plastic bottles each year to circle the Earth four times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45849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in Other Countries</a:t>
            </a:r>
            <a:endParaRPr lang="en-AU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8338489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00529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131</TotalTime>
  <Words>271</Words>
  <Application>Microsoft Office PowerPoint</Application>
  <PresentationFormat>Widescreen</PresentationFormat>
  <Paragraphs>46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Century Gothic</vt:lpstr>
      <vt:lpstr>Wingdings 2</vt:lpstr>
      <vt:lpstr>Quotable</vt:lpstr>
      <vt:lpstr>Recycling</vt:lpstr>
      <vt:lpstr>Overview</vt:lpstr>
      <vt:lpstr>Australia</vt:lpstr>
      <vt:lpstr>Recycling In Australia</vt:lpstr>
      <vt:lpstr>Products You Can Recycle</vt:lpstr>
      <vt:lpstr>Recycling Statistics</vt:lpstr>
      <vt:lpstr>Around the World</vt:lpstr>
      <vt:lpstr>Recycling Facts</vt:lpstr>
      <vt:lpstr>Recycling in Other Countries</vt:lpstr>
      <vt:lpstr>Tips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Recycling</dc:title>
  <dc:creator>Karen Brouwer</dc:creator>
  <cp:lastModifiedBy>Karen Brouwer</cp:lastModifiedBy>
  <cp:revision>15</cp:revision>
  <dcterms:created xsi:type="dcterms:W3CDTF">2014-05-12T00:21:33Z</dcterms:created>
  <dcterms:modified xsi:type="dcterms:W3CDTF">2014-05-13T04:52:43Z</dcterms:modified>
</cp:coreProperties>
</file>