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>
        <p:scale>
          <a:sx n="70" d="100"/>
          <a:sy n="70" d="100"/>
        </p:scale>
        <p:origin x="-2010" y="-53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5/11/2010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296216" y="1516120"/>
            <a:ext cx="6732168" cy="2448000"/>
          </a:xfrm>
          <a:custGeom>
            <a:avLst/>
            <a:gdLst/>
            <a:ahLst/>
            <a:cxnLst/>
            <a:rect l="l" t="t" r="r" b="b"/>
            <a:pathLst>
              <a:path w="6732168" h="2448000">
                <a:moveTo>
                  <a:pt x="4784833" y="0"/>
                </a:moveTo>
                <a:lnTo>
                  <a:pt x="6732168" y="1224000"/>
                </a:lnTo>
                <a:lnTo>
                  <a:pt x="4784833" y="2448000"/>
                </a:lnTo>
                <a:lnTo>
                  <a:pt x="4784833" y="1836000"/>
                </a:lnTo>
                <a:lnTo>
                  <a:pt x="2070899" y="1836000"/>
                </a:lnTo>
                <a:cubicBezTo>
                  <a:pt x="1876535" y="2160070"/>
                  <a:pt x="1521577" y="2376264"/>
                  <a:pt x="1116124" y="2376264"/>
                </a:cubicBezTo>
                <a:cubicBezTo>
                  <a:pt x="499706" y="2376264"/>
                  <a:pt x="0" y="1876558"/>
                  <a:pt x="0" y="1260140"/>
                </a:cubicBezTo>
                <a:cubicBezTo>
                  <a:pt x="0" y="643722"/>
                  <a:pt x="499706" y="144016"/>
                  <a:pt x="1116124" y="144016"/>
                </a:cubicBezTo>
                <a:cubicBezTo>
                  <a:pt x="1490593" y="144016"/>
                  <a:pt x="1821990" y="328431"/>
                  <a:pt x="2023606" y="612000"/>
                </a:cubicBezTo>
                <a:lnTo>
                  <a:pt x="4784833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1221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75</cp:revision>
  <dcterms:created xsi:type="dcterms:W3CDTF">2010-09-15T02:43:03Z</dcterms:created>
  <dcterms:modified xsi:type="dcterms:W3CDTF">2010-11-05T03:31:02Z</dcterms:modified>
</cp:coreProperties>
</file>