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0" autoAdjust="0"/>
    <p:restoredTop sz="86447" autoAdjust="0"/>
  </p:normalViewPr>
  <p:slideViewPr>
    <p:cSldViewPr>
      <p:cViewPr varScale="1">
        <p:scale>
          <a:sx n="62" d="100"/>
          <a:sy n="62" d="100"/>
        </p:scale>
        <p:origin x="-7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06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62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10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2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93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45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782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09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91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00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</a:t>
            </a:r>
            <a:r>
              <a:rPr lang="en-AU" dirty="0" smtClean="0"/>
              <a:t>engineering</a:t>
            </a:r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</a:t>
            </a:r>
            <a:r>
              <a:rPr lang="en-AU" baseline="0" dirty="0" smtClean="0"/>
              <a:t> Usage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7699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32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Transport</vt:lpstr>
      <vt:lpstr>Personal</vt:lpstr>
      <vt:lpstr>People Transport</vt:lpstr>
      <vt:lpstr>Freight</vt:lpstr>
      <vt:lpstr>Current Usage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6</cp:revision>
  <dcterms:created xsi:type="dcterms:W3CDTF">2010-09-15T02:43:03Z</dcterms:created>
  <dcterms:modified xsi:type="dcterms:W3CDTF">2010-11-04T02:05:43Z</dcterms:modified>
</cp:coreProperties>
</file>