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5" autoAdjust="0"/>
    <p:restoredTop sz="96412" autoAdjust="0"/>
  </p:normalViewPr>
  <p:slideViewPr>
    <p:cSldViewPr snapToGrid="0">
      <p:cViewPr varScale="1">
        <p:scale>
          <a:sx n="57" d="100"/>
          <a:sy n="57" d="100"/>
        </p:scale>
        <p:origin x="102" y="13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187" y="2159000"/>
            <a:ext cx="3332678" cy="217501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56" y="4334010"/>
            <a:ext cx="2889972" cy="1742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708" y="3889799"/>
            <a:ext cx="2641460" cy="2411253"/>
          </a:xfrm>
        </p:spPr>
      </p:pic>
    </p:spTree>
    <p:extLst>
      <p:ext uri="{BB962C8B-B14F-4D97-AF65-F5344CB8AC3E}">
        <p14:creationId xmlns:p14="http://schemas.microsoft.com/office/powerpoint/2010/main" val="34912201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253</TotalTime>
  <Words>73</Words>
  <Application>Microsoft Office PowerPoint</Application>
  <PresentationFormat>Widescreen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28</cp:revision>
  <dcterms:created xsi:type="dcterms:W3CDTF">2013-05-17T01:38:36Z</dcterms:created>
  <dcterms:modified xsi:type="dcterms:W3CDTF">2013-05-30T01:58:19Z</dcterms:modified>
</cp:coreProperties>
</file>