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7" d="100"/>
          <a:sy n="57" d="100"/>
        </p:scale>
        <p:origin x="102" y="13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1188086" y="1987291"/>
            <a:ext cx="2519613" cy="25196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Arrow 4"/>
          <p:cNvSpPr/>
          <p:nvPr/>
        </p:nvSpPr>
        <p:spPr>
          <a:xfrm>
            <a:off x="1848662" y="2038963"/>
            <a:ext cx="5220000" cy="2448000"/>
          </a:xfrm>
          <a:prstGeom prst="rightArrow">
            <a:avLst>
              <a:gd name="adj1" fmla="val 50000"/>
              <a:gd name="adj2" fmla="val 864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874453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264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29</cp:revision>
  <dcterms:created xsi:type="dcterms:W3CDTF">2013-05-17T01:38:36Z</dcterms:created>
  <dcterms:modified xsi:type="dcterms:W3CDTF">2013-05-30T01:59:24Z</dcterms:modified>
</cp:coreProperties>
</file>