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FE18902-254A-47DE-B687-0F93C6855794}" type="datetimeFigureOut">
              <a:rPr lang="en-US" smtClean="0"/>
              <a:pPr/>
              <a:t>9/29/2010</a:t>
            </a:fld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Content Placeholder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65931543"/>
              </p:ext>
            </p:extLst>
          </p:nvPr>
        </p:nvGraphicFramePr>
        <p:xfrm>
          <a:off x="1218456" y="1912620"/>
          <a:ext cx="6707088" cy="3032760"/>
        </p:xfrm>
        <a:graphic>
          <a:graphicData uri="http://schemas.openxmlformats.org/drawingml/2006/table">
            <a:tbl>
              <a:tblPr firstRow="1" bandRow="1">
                <a:tableStyleId>{9DCAF9ED-07DC-4A11-8D7F-57B35C25682E}</a:tableStyleId>
              </a:tblPr>
              <a:tblGrid>
                <a:gridCol w="558924"/>
                <a:gridCol w="558924"/>
                <a:gridCol w="1117848"/>
                <a:gridCol w="1117848"/>
                <a:gridCol w="1117848"/>
                <a:gridCol w="1117848"/>
                <a:gridCol w="1117848"/>
              </a:tblGrid>
              <a:tr h="370840">
                <a:tc gridSpan="7">
                  <a:txBody>
                    <a:bodyPr/>
                    <a:lstStyle/>
                    <a:p>
                      <a:r>
                        <a:rPr lang="en-AU" dirty="0" smtClean="0"/>
                        <a:t>First Quarter Sales</a:t>
                      </a:r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US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France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Switzerland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Germany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Canada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Exports</a:t>
                      </a:r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57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185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148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22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Imports</a:t>
                      </a:r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104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323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24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Domestic</a:t>
                      </a:r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23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21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59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41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19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(N)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A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205</TotalTime>
  <Words>35</Words>
  <Application>Microsoft Office PowerPoint</Application>
  <PresentationFormat>On-screen Show (4:3)</PresentationFormat>
  <Paragraphs>31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Flow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Can We Improve?</dc:title>
  <dc:creator>Watsonia Publishing</dc:creator>
  <cp:lastModifiedBy>Natalie Ford</cp:lastModifiedBy>
  <cp:revision>19</cp:revision>
  <dcterms:created xsi:type="dcterms:W3CDTF">2008-04-17T05:37:31Z</dcterms:created>
  <dcterms:modified xsi:type="dcterms:W3CDTF">2010-09-29T05:46:51Z</dcterms:modified>
</cp:coreProperties>
</file>

<file path=docProps/thumbnail.jpeg>
</file>