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78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297</c:v>
                </c:pt>
                <c:pt idx="1">
                  <c:v>567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France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57</c:v>
                </c:pt>
                <c:pt idx="1">
                  <c:v>104</c:v>
                </c:pt>
                <c:pt idx="2">
                  <c:v>21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Switzerland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185</c:v>
                </c:pt>
                <c:pt idx="1">
                  <c:v>323</c:v>
                </c:pt>
                <c:pt idx="2">
                  <c:v>59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Germany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148</c:v>
                </c:pt>
                <c:pt idx="1">
                  <c:v>297</c:v>
                </c:pt>
                <c:pt idx="2">
                  <c:v>41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Canada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22</c:v>
                </c:pt>
                <c:pt idx="1">
                  <c:v>24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587328"/>
        <c:axId val="95610368"/>
      </c:barChart>
      <c:catAx>
        <c:axId val="95587328"/>
        <c:scaling>
          <c:orientation val="minMax"/>
        </c:scaling>
        <c:delete val="0"/>
        <c:axPos val="b"/>
        <c:majorTickMark val="out"/>
        <c:minorTickMark val="none"/>
        <c:tickLblPos val="nextTo"/>
        <c:crossAx val="95610368"/>
        <c:crosses val="autoZero"/>
        <c:auto val="1"/>
        <c:lblAlgn val="ctr"/>
        <c:lblOffset val="100"/>
        <c:noMultiLvlLbl val="0"/>
      </c:catAx>
      <c:valAx>
        <c:axId val="956103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55873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Exports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US</c:v>
                </c:pt>
                <c:pt idx="1">
                  <c:v>France</c:v>
                </c:pt>
                <c:pt idx="2">
                  <c:v>Switzerland</c:v>
                </c:pt>
                <c:pt idx="3">
                  <c:v>Germany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297</c:v>
                </c:pt>
                <c:pt idx="1">
                  <c:v>57</c:v>
                </c:pt>
                <c:pt idx="2">
                  <c:v>185</c:v>
                </c:pt>
                <c:pt idx="3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6152179"/>
              </p:ext>
            </p:extLst>
          </p:nvPr>
        </p:nvGraphicFramePr>
        <p:xfrm>
          <a:off x="947630" y="1828542"/>
          <a:ext cx="7248740" cy="3200916"/>
        </p:xfrm>
        <a:graphic>
          <a:graphicData uri="http://schemas.openxmlformats.org/drawingml/2006/table">
            <a:tbl>
              <a:tblPr firstRow="1" lastRow="1" bandRow="1">
                <a:tableStyleId>{9DCAF9ED-07DC-4A11-8D7F-57B35C25682E}</a:tableStyleId>
              </a:tblPr>
              <a:tblGrid>
                <a:gridCol w="958155"/>
                <a:gridCol w="958155"/>
                <a:gridCol w="958155"/>
                <a:gridCol w="936000"/>
                <a:gridCol w="1366838"/>
                <a:gridCol w="1113282"/>
                <a:gridCol w="958155"/>
              </a:tblGrid>
              <a:tr h="610116">
                <a:tc gridSpan="7">
                  <a:txBody>
                    <a:bodyPr/>
                    <a:lstStyle/>
                    <a:p>
                      <a:r>
                        <a:rPr lang="en-AU" sz="2800" dirty="0" smtClean="0"/>
                        <a:t>First Quarter Sales</a:t>
                      </a:r>
                      <a:endParaRPr lang="en-AU" sz="28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518160">
                <a:tc gridSpan="2">
                  <a:txBody>
                    <a:bodyPr/>
                    <a:lstStyle/>
                    <a:p>
                      <a:endParaRPr lang="en-AU" sz="1600" b="1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US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France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Switzerland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Germany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Canada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Exports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185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148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22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Imports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567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104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323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Domestic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41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(N)</a:t>
                      </a:r>
                      <a:endParaRPr lang="en-AU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</a:t>
            </a:r>
            <a:endParaRPr lang="en-A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5897573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93904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 - Exports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1626569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91115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Flo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lo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515</TotalTime>
  <Words>44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PowerPoint Presentation</vt:lpstr>
      <vt:lpstr>First Quarter Sales</vt:lpstr>
      <vt:lpstr>First Quarter Sales - Exports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We Improve?</dc:title>
  <dc:creator>Watsonia Publishing</dc:creator>
  <cp:lastModifiedBy>Watsonia Publishing</cp:lastModifiedBy>
  <cp:revision>35</cp:revision>
  <cp:lastPrinted>2010-10-12T22:52:39Z</cp:lastPrinted>
  <dcterms:created xsi:type="dcterms:W3CDTF">2008-04-17T05:37:31Z</dcterms:created>
  <dcterms:modified xsi:type="dcterms:W3CDTF">2010-10-27T02:35:03Z</dcterms:modified>
</cp:coreProperties>
</file>