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37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789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157269"/>
              </p:ext>
            </p:extLst>
          </p:nvPr>
        </p:nvGraphicFramePr>
        <p:xfrm>
          <a:off x="685800" y="21939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69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620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204</TotalTime>
  <Words>78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16</cp:revision>
  <dcterms:created xsi:type="dcterms:W3CDTF">2013-05-17T01:38:36Z</dcterms:created>
  <dcterms:modified xsi:type="dcterms:W3CDTF">2014-05-12T02:53:11Z</dcterms:modified>
</cp:coreProperties>
</file>