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4"/>
  </p:notesMasterIdLst>
  <p:sldIdLst>
    <p:sldId id="268" r:id="rId2"/>
    <p:sldId id="263" r:id="rId3"/>
    <p:sldId id="264" r:id="rId4"/>
    <p:sldId id="257" r:id="rId5"/>
    <p:sldId id="258" r:id="rId6"/>
    <p:sldId id="261" r:id="rId7"/>
    <p:sldId id="266" r:id="rId8"/>
    <p:sldId id="265" r:id="rId9"/>
    <p:sldId id="270" r:id="rId10"/>
    <p:sldId id="271" r:id="rId11"/>
    <p:sldId id="267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60" autoAdjust="0"/>
    <p:restoredTop sz="86447" autoAdjust="0"/>
  </p:normalViewPr>
  <p:slideViewPr>
    <p:cSldViewPr>
      <p:cViewPr>
        <p:scale>
          <a:sx n="60" d="100"/>
          <a:sy n="60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BE4C8C-56E2-4BF2-B774-0899E0A6088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AU"/>
        </a:p>
      </dgm:t>
    </dgm:pt>
    <dgm:pt modelId="{7A64D51F-48BD-4DBB-8EB2-158A7CFBD620}">
      <dgm:prSet/>
      <dgm:spPr/>
      <dgm:t>
        <a:bodyPr/>
        <a:lstStyle/>
        <a:p>
          <a:pPr rtl="0"/>
          <a:r>
            <a:rPr lang="en-AU" dirty="0" smtClean="0"/>
            <a:t>Ionic transport depots</a:t>
          </a:r>
          <a:endParaRPr lang="en-AU" dirty="0"/>
        </a:p>
      </dgm:t>
    </dgm:pt>
    <dgm:pt modelId="{2C2637EB-9382-42EB-B710-5F1FC1A10852}" type="parTrans" cxnId="{B1658475-8EE9-4F83-B6C3-48E5FD2E9380}">
      <dgm:prSet/>
      <dgm:spPr/>
      <dgm:t>
        <a:bodyPr/>
        <a:lstStyle/>
        <a:p>
          <a:endParaRPr lang="en-AU"/>
        </a:p>
      </dgm:t>
    </dgm:pt>
    <dgm:pt modelId="{640D637C-CB0E-4D9C-9467-80AE4A597F67}" type="sibTrans" cxnId="{B1658475-8EE9-4F83-B6C3-48E5FD2E9380}">
      <dgm:prSet/>
      <dgm:spPr/>
      <dgm:t>
        <a:bodyPr/>
        <a:lstStyle/>
        <a:p>
          <a:endParaRPr lang="en-AU"/>
        </a:p>
      </dgm:t>
    </dgm:pt>
    <dgm:pt modelId="{653AE95E-6022-47D5-9289-445395FF3372}">
      <dgm:prSet/>
      <dgm:spPr/>
      <dgm:t>
        <a:bodyPr/>
        <a:lstStyle/>
        <a:p>
          <a:pPr rtl="0"/>
          <a:r>
            <a:rPr lang="en-AU" smtClean="0"/>
            <a:t>Thermal management systems</a:t>
          </a:r>
          <a:endParaRPr lang="en-AU"/>
        </a:p>
      </dgm:t>
    </dgm:pt>
    <dgm:pt modelId="{DA871598-C16E-49DE-8CDA-2109FFD6577E}" type="parTrans" cxnId="{BF4BBBD6-87AF-4F93-8680-1C2206440082}">
      <dgm:prSet/>
      <dgm:spPr/>
      <dgm:t>
        <a:bodyPr/>
        <a:lstStyle/>
        <a:p>
          <a:endParaRPr lang="en-AU"/>
        </a:p>
      </dgm:t>
    </dgm:pt>
    <dgm:pt modelId="{7D38BCE5-43C4-4C8F-9C4A-917138457032}" type="sibTrans" cxnId="{BF4BBBD6-87AF-4F93-8680-1C2206440082}">
      <dgm:prSet/>
      <dgm:spPr/>
      <dgm:t>
        <a:bodyPr/>
        <a:lstStyle/>
        <a:p>
          <a:endParaRPr lang="en-AU"/>
        </a:p>
      </dgm:t>
    </dgm:pt>
    <dgm:pt modelId="{7D40EDA3-ABAC-4DC9-A565-B181BCA04656}">
      <dgm:prSet/>
      <dgm:spPr/>
      <dgm:t>
        <a:bodyPr/>
        <a:lstStyle/>
        <a:p>
          <a:pPr rtl="0"/>
          <a:r>
            <a:rPr lang="en-AU" smtClean="0"/>
            <a:t>Logistics engineering</a:t>
          </a:r>
          <a:endParaRPr lang="en-AU"/>
        </a:p>
      </dgm:t>
    </dgm:pt>
    <dgm:pt modelId="{AD489255-140F-429F-BB9E-192E999AD4AB}" type="parTrans" cxnId="{4B20B2B1-C164-4C24-8F1A-1F4ECC93C9AA}">
      <dgm:prSet/>
      <dgm:spPr/>
      <dgm:t>
        <a:bodyPr/>
        <a:lstStyle/>
        <a:p>
          <a:endParaRPr lang="en-AU"/>
        </a:p>
      </dgm:t>
    </dgm:pt>
    <dgm:pt modelId="{31D8EF96-3304-4A84-90FA-011613452328}" type="sibTrans" cxnId="{4B20B2B1-C164-4C24-8F1A-1F4ECC93C9AA}">
      <dgm:prSet/>
      <dgm:spPr/>
      <dgm:t>
        <a:bodyPr/>
        <a:lstStyle/>
        <a:p>
          <a:endParaRPr lang="en-AU"/>
        </a:p>
      </dgm:t>
    </dgm:pt>
    <dgm:pt modelId="{DD3D2FB5-3F4A-41AA-AC1D-2E05A1702C83}" type="pres">
      <dgm:prSet presAssocID="{23BE4C8C-56E2-4BF2-B774-0899E0A6088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BE2D01A5-B58C-4400-A49D-D850724FC063}" type="pres">
      <dgm:prSet presAssocID="{7A64D51F-48BD-4DBB-8EB2-158A7CFBD620}" presName="parentLin" presStyleCnt="0"/>
      <dgm:spPr/>
    </dgm:pt>
    <dgm:pt modelId="{578769FF-2BFF-4596-8859-C33EE03D53B3}" type="pres">
      <dgm:prSet presAssocID="{7A64D51F-48BD-4DBB-8EB2-158A7CFBD620}" presName="parentLeftMargin" presStyleLbl="node1" presStyleIdx="0" presStyleCnt="3"/>
      <dgm:spPr/>
      <dgm:t>
        <a:bodyPr/>
        <a:lstStyle/>
        <a:p>
          <a:endParaRPr lang="en-AU"/>
        </a:p>
      </dgm:t>
    </dgm:pt>
    <dgm:pt modelId="{AB4768C0-DA00-4A41-B9EF-35C51387B500}" type="pres">
      <dgm:prSet presAssocID="{7A64D51F-48BD-4DBB-8EB2-158A7CFBD620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D312175-CCAD-416D-8713-EC177B49F8DA}" type="pres">
      <dgm:prSet presAssocID="{7A64D51F-48BD-4DBB-8EB2-158A7CFBD620}" presName="negativeSpace" presStyleCnt="0"/>
      <dgm:spPr/>
    </dgm:pt>
    <dgm:pt modelId="{82D173E7-BF40-4132-8DDC-A8FDB55DCB77}" type="pres">
      <dgm:prSet presAssocID="{7A64D51F-48BD-4DBB-8EB2-158A7CFBD620}" presName="childText" presStyleLbl="conFgAcc1" presStyleIdx="0" presStyleCnt="3">
        <dgm:presLayoutVars>
          <dgm:bulletEnabled val="1"/>
        </dgm:presLayoutVars>
      </dgm:prSet>
      <dgm:spPr/>
    </dgm:pt>
    <dgm:pt modelId="{61577575-C7DA-4E1D-B6FB-8F8E4BC8D5B8}" type="pres">
      <dgm:prSet presAssocID="{640D637C-CB0E-4D9C-9467-80AE4A597F67}" presName="spaceBetweenRectangles" presStyleCnt="0"/>
      <dgm:spPr/>
    </dgm:pt>
    <dgm:pt modelId="{CD44CA86-175F-49FA-A4EB-4023332A4FDE}" type="pres">
      <dgm:prSet presAssocID="{653AE95E-6022-47D5-9289-445395FF3372}" presName="parentLin" presStyleCnt="0"/>
      <dgm:spPr/>
    </dgm:pt>
    <dgm:pt modelId="{B37AB62C-7698-4629-A6E6-D6BA989353A3}" type="pres">
      <dgm:prSet presAssocID="{653AE95E-6022-47D5-9289-445395FF3372}" presName="parentLeftMargin" presStyleLbl="node1" presStyleIdx="0" presStyleCnt="3"/>
      <dgm:spPr/>
      <dgm:t>
        <a:bodyPr/>
        <a:lstStyle/>
        <a:p>
          <a:endParaRPr lang="en-AU"/>
        </a:p>
      </dgm:t>
    </dgm:pt>
    <dgm:pt modelId="{9D05C09F-A4F3-40A6-A459-F9F92FC5BAAC}" type="pres">
      <dgm:prSet presAssocID="{653AE95E-6022-47D5-9289-445395FF337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43A07C5-3D19-40C0-A41A-6839ECD4F178}" type="pres">
      <dgm:prSet presAssocID="{653AE95E-6022-47D5-9289-445395FF3372}" presName="negativeSpace" presStyleCnt="0"/>
      <dgm:spPr/>
    </dgm:pt>
    <dgm:pt modelId="{DC3C0484-A42F-46F1-8D78-24F4CA385E05}" type="pres">
      <dgm:prSet presAssocID="{653AE95E-6022-47D5-9289-445395FF3372}" presName="childText" presStyleLbl="conFgAcc1" presStyleIdx="1" presStyleCnt="3">
        <dgm:presLayoutVars>
          <dgm:bulletEnabled val="1"/>
        </dgm:presLayoutVars>
      </dgm:prSet>
      <dgm:spPr/>
    </dgm:pt>
    <dgm:pt modelId="{4155162B-3F06-4917-9C44-84158B6EA4BE}" type="pres">
      <dgm:prSet presAssocID="{7D38BCE5-43C4-4C8F-9C4A-917138457032}" presName="spaceBetweenRectangles" presStyleCnt="0"/>
      <dgm:spPr/>
    </dgm:pt>
    <dgm:pt modelId="{4C396356-9B8C-4A8C-8324-8055BD225329}" type="pres">
      <dgm:prSet presAssocID="{7D40EDA3-ABAC-4DC9-A565-B181BCA04656}" presName="parentLin" presStyleCnt="0"/>
      <dgm:spPr/>
    </dgm:pt>
    <dgm:pt modelId="{402332C6-6A3D-47E5-85CF-985C013702B8}" type="pres">
      <dgm:prSet presAssocID="{7D40EDA3-ABAC-4DC9-A565-B181BCA04656}" presName="parentLeftMargin" presStyleLbl="node1" presStyleIdx="1" presStyleCnt="3"/>
      <dgm:spPr/>
      <dgm:t>
        <a:bodyPr/>
        <a:lstStyle/>
        <a:p>
          <a:endParaRPr lang="en-AU"/>
        </a:p>
      </dgm:t>
    </dgm:pt>
    <dgm:pt modelId="{A8CF1D98-C5AB-4F42-9CF6-8D84CC304E48}" type="pres">
      <dgm:prSet presAssocID="{7D40EDA3-ABAC-4DC9-A565-B181BCA0465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BB152EC-5CA7-42BB-9B39-73B251360DE0}" type="pres">
      <dgm:prSet presAssocID="{7D40EDA3-ABAC-4DC9-A565-B181BCA04656}" presName="negativeSpace" presStyleCnt="0"/>
      <dgm:spPr/>
    </dgm:pt>
    <dgm:pt modelId="{96FFB0F8-6FD6-440D-95A9-8596807F8AB7}" type="pres">
      <dgm:prSet presAssocID="{7D40EDA3-ABAC-4DC9-A565-B181BCA04656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DA99978-919A-4978-B08C-8474DAA5A28B}" type="presOf" srcId="{653AE95E-6022-47D5-9289-445395FF3372}" destId="{B37AB62C-7698-4629-A6E6-D6BA989353A3}" srcOrd="0" destOrd="0" presId="urn:microsoft.com/office/officeart/2005/8/layout/list1"/>
    <dgm:cxn modelId="{B1658475-8EE9-4F83-B6C3-48E5FD2E9380}" srcId="{23BE4C8C-56E2-4BF2-B774-0899E0A60887}" destId="{7A64D51F-48BD-4DBB-8EB2-158A7CFBD620}" srcOrd="0" destOrd="0" parTransId="{2C2637EB-9382-42EB-B710-5F1FC1A10852}" sibTransId="{640D637C-CB0E-4D9C-9467-80AE4A597F67}"/>
    <dgm:cxn modelId="{043EAE92-2C1C-4A2B-8DFF-16A3C4746484}" type="presOf" srcId="{7D40EDA3-ABAC-4DC9-A565-B181BCA04656}" destId="{402332C6-6A3D-47E5-85CF-985C013702B8}" srcOrd="0" destOrd="0" presId="urn:microsoft.com/office/officeart/2005/8/layout/list1"/>
    <dgm:cxn modelId="{B3478D20-4F12-42B0-B31C-75D32CA40C14}" type="presOf" srcId="{23BE4C8C-56E2-4BF2-B774-0899E0A60887}" destId="{DD3D2FB5-3F4A-41AA-AC1D-2E05A1702C83}" srcOrd="0" destOrd="0" presId="urn:microsoft.com/office/officeart/2005/8/layout/list1"/>
    <dgm:cxn modelId="{2B5C8A65-4754-4CD3-B5F7-E2EC43211543}" type="presOf" srcId="{7D40EDA3-ABAC-4DC9-A565-B181BCA04656}" destId="{A8CF1D98-C5AB-4F42-9CF6-8D84CC304E48}" srcOrd="1" destOrd="0" presId="urn:microsoft.com/office/officeart/2005/8/layout/list1"/>
    <dgm:cxn modelId="{D1030AF3-7114-41DC-BA35-FE87F2AB1F96}" type="presOf" srcId="{7A64D51F-48BD-4DBB-8EB2-158A7CFBD620}" destId="{578769FF-2BFF-4596-8859-C33EE03D53B3}" srcOrd="0" destOrd="0" presId="urn:microsoft.com/office/officeart/2005/8/layout/list1"/>
    <dgm:cxn modelId="{BF4BBBD6-87AF-4F93-8680-1C2206440082}" srcId="{23BE4C8C-56E2-4BF2-B774-0899E0A60887}" destId="{653AE95E-6022-47D5-9289-445395FF3372}" srcOrd="1" destOrd="0" parTransId="{DA871598-C16E-49DE-8CDA-2109FFD6577E}" sibTransId="{7D38BCE5-43C4-4C8F-9C4A-917138457032}"/>
    <dgm:cxn modelId="{E97B54C3-7AE2-440C-B6E2-40CCD572F876}" type="presOf" srcId="{653AE95E-6022-47D5-9289-445395FF3372}" destId="{9D05C09F-A4F3-40A6-A459-F9F92FC5BAAC}" srcOrd="1" destOrd="0" presId="urn:microsoft.com/office/officeart/2005/8/layout/list1"/>
    <dgm:cxn modelId="{DDFF7775-9D07-40C3-84D4-1E0DF2CE8A76}" type="presOf" srcId="{7A64D51F-48BD-4DBB-8EB2-158A7CFBD620}" destId="{AB4768C0-DA00-4A41-B9EF-35C51387B500}" srcOrd="1" destOrd="0" presId="urn:microsoft.com/office/officeart/2005/8/layout/list1"/>
    <dgm:cxn modelId="{4B20B2B1-C164-4C24-8F1A-1F4ECC93C9AA}" srcId="{23BE4C8C-56E2-4BF2-B774-0899E0A60887}" destId="{7D40EDA3-ABAC-4DC9-A565-B181BCA04656}" srcOrd="2" destOrd="0" parTransId="{AD489255-140F-429F-BB9E-192E999AD4AB}" sibTransId="{31D8EF96-3304-4A84-90FA-011613452328}"/>
    <dgm:cxn modelId="{6E62E2D0-7B70-4987-B08B-4F934C912311}" type="presParOf" srcId="{DD3D2FB5-3F4A-41AA-AC1D-2E05A1702C83}" destId="{BE2D01A5-B58C-4400-A49D-D850724FC063}" srcOrd="0" destOrd="0" presId="urn:microsoft.com/office/officeart/2005/8/layout/list1"/>
    <dgm:cxn modelId="{5766D6F7-DF13-4CCB-9293-CD9823837B96}" type="presParOf" srcId="{BE2D01A5-B58C-4400-A49D-D850724FC063}" destId="{578769FF-2BFF-4596-8859-C33EE03D53B3}" srcOrd="0" destOrd="0" presId="urn:microsoft.com/office/officeart/2005/8/layout/list1"/>
    <dgm:cxn modelId="{D274444F-137E-48EB-8C28-C6F79CBC0585}" type="presParOf" srcId="{BE2D01A5-B58C-4400-A49D-D850724FC063}" destId="{AB4768C0-DA00-4A41-B9EF-35C51387B500}" srcOrd="1" destOrd="0" presId="urn:microsoft.com/office/officeart/2005/8/layout/list1"/>
    <dgm:cxn modelId="{393B5322-4EDC-42E0-9E4C-99D602722D05}" type="presParOf" srcId="{DD3D2FB5-3F4A-41AA-AC1D-2E05A1702C83}" destId="{DD312175-CCAD-416D-8713-EC177B49F8DA}" srcOrd="1" destOrd="0" presId="urn:microsoft.com/office/officeart/2005/8/layout/list1"/>
    <dgm:cxn modelId="{E45BE249-BD48-4CD6-BD90-ECB4EBFB509E}" type="presParOf" srcId="{DD3D2FB5-3F4A-41AA-AC1D-2E05A1702C83}" destId="{82D173E7-BF40-4132-8DDC-A8FDB55DCB77}" srcOrd="2" destOrd="0" presId="urn:microsoft.com/office/officeart/2005/8/layout/list1"/>
    <dgm:cxn modelId="{6865CF75-5F18-487A-AD99-C9B61B3905C8}" type="presParOf" srcId="{DD3D2FB5-3F4A-41AA-AC1D-2E05A1702C83}" destId="{61577575-C7DA-4E1D-B6FB-8F8E4BC8D5B8}" srcOrd="3" destOrd="0" presId="urn:microsoft.com/office/officeart/2005/8/layout/list1"/>
    <dgm:cxn modelId="{8DD3F5B2-C6CA-437E-B5A7-8D9E38558F6B}" type="presParOf" srcId="{DD3D2FB5-3F4A-41AA-AC1D-2E05A1702C83}" destId="{CD44CA86-175F-49FA-A4EB-4023332A4FDE}" srcOrd="4" destOrd="0" presId="urn:microsoft.com/office/officeart/2005/8/layout/list1"/>
    <dgm:cxn modelId="{2645A53E-1D45-463E-B4E9-A904F81611E1}" type="presParOf" srcId="{CD44CA86-175F-49FA-A4EB-4023332A4FDE}" destId="{B37AB62C-7698-4629-A6E6-D6BA989353A3}" srcOrd="0" destOrd="0" presId="urn:microsoft.com/office/officeart/2005/8/layout/list1"/>
    <dgm:cxn modelId="{D68382D6-BBB2-4601-9FA6-A7C1F4A4B79F}" type="presParOf" srcId="{CD44CA86-175F-49FA-A4EB-4023332A4FDE}" destId="{9D05C09F-A4F3-40A6-A459-F9F92FC5BAAC}" srcOrd="1" destOrd="0" presId="urn:microsoft.com/office/officeart/2005/8/layout/list1"/>
    <dgm:cxn modelId="{FC78EAEE-7153-4F82-828F-4B15517AC6BD}" type="presParOf" srcId="{DD3D2FB5-3F4A-41AA-AC1D-2E05A1702C83}" destId="{C43A07C5-3D19-40C0-A41A-6839ECD4F178}" srcOrd="5" destOrd="0" presId="urn:microsoft.com/office/officeart/2005/8/layout/list1"/>
    <dgm:cxn modelId="{CAC39D85-E5D6-4B86-907D-F1B5B7C97795}" type="presParOf" srcId="{DD3D2FB5-3F4A-41AA-AC1D-2E05A1702C83}" destId="{DC3C0484-A42F-46F1-8D78-24F4CA385E05}" srcOrd="6" destOrd="0" presId="urn:microsoft.com/office/officeart/2005/8/layout/list1"/>
    <dgm:cxn modelId="{1910669D-B4DC-4516-90A7-E202EBFEE063}" type="presParOf" srcId="{DD3D2FB5-3F4A-41AA-AC1D-2E05A1702C83}" destId="{4155162B-3F06-4917-9C44-84158B6EA4BE}" srcOrd="7" destOrd="0" presId="urn:microsoft.com/office/officeart/2005/8/layout/list1"/>
    <dgm:cxn modelId="{3E4E09DB-3037-4DE5-B5A5-84A8407E0021}" type="presParOf" srcId="{DD3D2FB5-3F4A-41AA-AC1D-2E05A1702C83}" destId="{4C396356-9B8C-4A8C-8324-8055BD225329}" srcOrd="8" destOrd="0" presId="urn:microsoft.com/office/officeart/2005/8/layout/list1"/>
    <dgm:cxn modelId="{CE73CE04-B838-45F2-A288-8374C57FC42A}" type="presParOf" srcId="{4C396356-9B8C-4A8C-8324-8055BD225329}" destId="{402332C6-6A3D-47E5-85CF-985C013702B8}" srcOrd="0" destOrd="0" presId="urn:microsoft.com/office/officeart/2005/8/layout/list1"/>
    <dgm:cxn modelId="{F322D3E2-FD8A-4618-8FB1-2DB1EFFEE02F}" type="presParOf" srcId="{4C396356-9B8C-4A8C-8324-8055BD225329}" destId="{A8CF1D98-C5AB-4F42-9CF6-8D84CC304E48}" srcOrd="1" destOrd="0" presId="urn:microsoft.com/office/officeart/2005/8/layout/list1"/>
    <dgm:cxn modelId="{CA8F4F54-8113-4DC3-A7F5-138E7D9816D7}" type="presParOf" srcId="{DD3D2FB5-3F4A-41AA-AC1D-2E05A1702C83}" destId="{7BB152EC-5CA7-42BB-9B39-73B251360DE0}" srcOrd="9" destOrd="0" presId="urn:microsoft.com/office/officeart/2005/8/layout/list1"/>
    <dgm:cxn modelId="{49824F32-7333-4000-863F-8437EA284474}" type="presParOf" srcId="{DD3D2FB5-3F4A-41AA-AC1D-2E05A1702C83}" destId="{96FFB0F8-6FD6-440D-95A9-8596807F8AB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FEEDFF3-C3CC-4A99-A5AE-4F3CE76C73DC}" type="doc">
      <dgm:prSet loTypeId="urn:microsoft.com/office/officeart/2005/8/layout/hierarchy6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130C8230-65B0-4478-AA6E-747D9667CF9B}">
      <dgm:prSet phldrT="[Text]"/>
      <dgm:spPr/>
      <dgm:t>
        <a:bodyPr/>
        <a:lstStyle/>
        <a:p>
          <a:r>
            <a:rPr lang="en-AU" dirty="0" smtClean="0"/>
            <a:t>Solar Core System Monitoring</a:t>
          </a:r>
          <a:endParaRPr lang="en-AU" dirty="0"/>
        </a:p>
      </dgm:t>
    </dgm:pt>
    <dgm:pt modelId="{E1461706-8DB4-4B5A-85C8-416F823AA3FA}" type="parTrans" cxnId="{6C63BC03-DC14-42D5-A198-7E9CE8AD52A5}">
      <dgm:prSet/>
      <dgm:spPr/>
      <dgm:t>
        <a:bodyPr/>
        <a:lstStyle/>
        <a:p>
          <a:endParaRPr lang="en-AU"/>
        </a:p>
      </dgm:t>
    </dgm:pt>
    <dgm:pt modelId="{789015C7-DB09-478E-AA56-E5DC6E3049E4}" type="sibTrans" cxnId="{6C63BC03-DC14-42D5-A198-7E9CE8AD52A5}">
      <dgm:prSet/>
      <dgm:spPr/>
      <dgm:t>
        <a:bodyPr/>
        <a:lstStyle/>
        <a:p>
          <a:endParaRPr lang="en-AU"/>
        </a:p>
      </dgm:t>
    </dgm:pt>
    <dgm:pt modelId="{B0AD57F8-2080-46B3-95E1-F6748923BE40}">
      <dgm:prSet phldrT="[Text]"/>
      <dgm:spPr/>
      <dgm:t>
        <a:bodyPr/>
        <a:lstStyle/>
        <a:p>
          <a:r>
            <a:rPr lang="en-AU" dirty="0" smtClean="0"/>
            <a:t>Roof</a:t>
          </a:r>
          <a:endParaRPr lang="en-AU" dirty="0"/>
        </a:p>
      </dgm:t>
    </dgm:pt>
    <dgm:pt modelId="{DD3226F5-F8E0-46C8-9EAB-E2DDF912E34D}" type="parTrans" cxnId="{FAF0BD74-2673-48CE-BFA0-27D7BA4FE376}">
      <dgm:prSet/>
      <dgm:spPr/>
      <dgm:t>
        <a:bodyPr/>
        <a:lstStyle/>
        <a:p>
          <a:endParaRPr lang="en-AU"/>
        </a:p>
      </dgm:t>
    </dgm:pt>
    <dgm:pt modelId="{9925F2F5-A92B-48FC-9C20-7368EFD6D750}" type="sibTrans" cxnId="{FAF0BD74-2673-48CE-BFA0-27D7BA4FE376}">
      <dgm:prSet/>
      <dgm:spPr/>
      <dgm:t>
        <a:bodyPr/>
        <a:lstStyle/>
        <a:p>
          <a:endParaRPr lang="en-AU"/>
        </a:p>
      </dgm:t>
    </dgm:pt>
    <dgm:pt modelId="{366CF769-44A4-48B6-B313-57389CAA446F}">
      <dgm:prSet phldrT="[Text]"/>
      <dgm:spPr/>
      <dgm:t>
        <a:bodyPr/>
        <a:lstStyle/>
        <a:p>
          <a:r>
            <a:rPr lang="en-AU" dirty="0" smtClean="0"/>
            <a:t>Flush</a:t>
          </a:r>
          <a:endParaRPr lang="en-AU" dirty="0"/>
        </a:p>
      </dgm:t>
    </dgm:pt>
    <dgm:pt modelId="{DAE9B020-3255-41B5-95F5-51DCC09C6A57}" type="parTrans" cxnId="{9E3AD784-72FC-4754-82C7-1645259C57E1}">
      <dgm:prSet/>
      <dgm:spPr/>
      <dgm:t>
        <a:bodyPr/>
        <a:lstStyle/>
        <a:p>
          <a:endParaRPr lang="en-AU"/>
        </a:p>
      </dgm:t>
    </dgm:pt>
    <dgm:pt modelId="{D44C8EBA-14B8-4095-B5F4-16EF7F8623AF}" type="sibTrans" cxnId="{9E3AD784-72FC-4754-82C7-1645259C57E1}">
      <dgm:prSet/>
      <dgm:spPr/>
      <dgm:t>
        <a:bodyPr/>
        <a:lstStyle/>
        <a:p>
          <a:endParaRPr lang="en-AU"/>
        </a:p>
      </dgm:t>
    </dgm:pt>
    <dgm:pt modelId="{3C5927A7-9E99-4F02-85B3-DBDF95EF7EEE}">
      <dgm:prSet phldrT="[Text]"/>
      <dgm:spPr/>
      <dgm:t>
        <a:bodyPr/>
        <a:lstStyle/>
        <a:p>
          <a:r>
            <a:rPr lang="en-AU" smtClean="0"/>
            <a:t>Low Profile</a:t>
          </a:r>
          <a:endParaRPr lang="en-AU" dirty="0"/>
        </a:p>
      </dgm:t>
    </dgm:pt>
    <dgm:pt modelId="{C8B3A6CC-905A-4520-B237-5C5FEE1BC532}" type="parTrans" cxnId="{1AE50025-090F-4C25-A27C-92DA13C7D70C}">
      <dgm:prSet/>
      <dgm:spPr/>
      <dgm:t>
        <a:bodyPr/>
        <a:lstStyle/>
        <a:p>
          <a:endParaRPr lang="en-AU"/>
        </a:p>
      </dgm:t>
    </dgm:pt>
    <dgm:pt modelId="{659E08B9-03B5-4F50-B1CC-6EB2A7A87942}" type="sibTrans" cxnId="{1AE50025-090F-4C25-A27C-92DA13C7D70C}">
      <dgm:prSet/>
      <dgm:spPr/>
      <dgm:t>
        <a:bodyPr/>
        <a:lstStyle/>
        <a:p>
          <a:endParaRPr lang="en-AU"/>
        </a:p>
      </dgm:t>
    </dgm:pt>
    <dgm:pt modelId="{37CD5F25-6018-42EB-A707-61E7E9C3A1FF}">
      <dgm:prSet phldrT="[Text]"/>
      <dgm:spPr/>
      <dgm:t>
        <a:bodyPr/>
        <a:lstStyle/>
        <a:p>
          <a:r>
            <a:rPr lang="en-AU" dirty="0" smtClean="0"/>
            <a:t>Pole</a:t>
          </a:r>
          <a:endParaRPr lang="en-AU" dirty="0"/>
        </a:p>
      </dgm:t>
    </dgm:pt>
    <dgm:pt modelId="{5FD4A67C-C655-4245-B8DA-7A83B50ABD1B}" type="parTrans" cxnId="{5FA2F865-EFDA-48E7-9C14-5C2635A025A1}">
      <dgm:prSet/>
      <dgm:spPr/>
      <dgm:t>
        <a:bodyPr/>
        <a:lstStyle/>
        <a:p>
          <a:endParaRPr lang="en-AU"/>
        </a:p>
      </dgm:t>
    </dgm:pt>
    <dgm:pt modelId="{F05A4371-468C-4A5B-AFE4-2E6560E51718}" type="sibTrans" cxnId="{5FA2F865-EFDA-48E7-9C14-5C2635A025A1}">
      <dgm:prSet/>
      <dgm:spPr/>
      <dgm:t>
        <a:bodyPr/>
        <a:lstStyle/>
        <a:p>
          <a:endParaRPr lang="en-AU"/>
        </a:p>
      </dgm:t>
    </dgm:pt>
    <dgm:pt modelId="{D928C7D4-89D8-4256-9474-5B8A79754024}">
      <dgm:prSet phldrT="[Text]"/>
      <dgm:spPr/>
      <dgm:t>
        <a:bodyPr/>
        <a:lstStyle/>
        <a:p>
          <a:r>
            <a:rPr lang="en-AU" dirty="0" smtClean="0"/>
            <a:t>Tracking Rack</a:t>
          </a:r>
          <a:endParaRPr lang="en-AU" dirty="0"/>
        </a:p>
      </dgm:t>
    </dgm:pt>
    <dgm:pt modelId="{6F84F22A-2E26-460B-BB63-32869DBF9F15}" type="parTrans" cxnId="{C598964D-2410-4F2D-8F70-788B625DE2FB}">
      <dgm:prSet/>
      <dgm:spPr/>
      <dgm:t>
        <a:bodyPr/>
        <a:lstStyle/>
        <a:p>
          <a:endParaRPr lang="en-AU"/>
        </a:p>
      </dgm:t>
    </dgm:pt>
    <dgm:pt modelId="{CE955147-28DA-4388-89D9-B05F075A1B73}" type="sibTrans" cxnId="{C598964D-2410-4F2D-8F70-788B625DE2FB}">
      <dgm:prSet/>
      <dgm:spPr/>
      <dgm:t>
        <a:bodyPr/>
        <a:lstStyle/>
        <a:p>
          <a:endParaRPr lang="en-AU"/>
        </a:p>
      </dgm:t>
    </dgm:pt>
    <dgm:pt modelId="{EDCFC0BF-842C-4B79-9F9B-2783ABCBF2DC}">
      <dgm:prSet phldrT="[Text]"/>
      <dgm:spPr/>
      <dgm:t>
        <a:bodyPr/>
        <a:lstStyle/>
        <a:p>
          <a:r>
            <a:rPr lang="en-AU" dirty="0" smtClean="0"/>
            <a:t>2-Tiered Rack</a:t>
          </a:r>
          <a:endParaRPr lang="en-AU" dirty="0"/>
        </a:p>
      </dgm:t>
    </dgm:pt>
    <dgm:pt modelId="{CFACE464-3695-4161-B8A4-DB5DBF005ACE}" type="parTrans" cxnId="{7089762E-DA3B-4F2D-B2BA-435A138322B5}">
      <dgm:prSet/>
      <dgm:spPr/>
      <dgm:t>
        <a:bodyPr/>
        <a:lstStyle/>
        <a:p>
          <a:endParaRPr lang="en-AU"/>
        </a:p>
      </dgm:t>
    </dgm:pt>
    <dgm:pt modelId="{34E990FE-9C12-4488-8A00-EE624E58633B}" type="sibTrans" cxnId="{7089762E-DA3B-4F2D-B2BA-435A138322B5}">
      <dgm:prSet/>
      <dgm:spPr/>
      <dgm:t>
        <a:bodyPr/>
        <a:lstStyle/>
        <a:p>
          <a:endParaRPr lang="en-AU"/>
        </a:p>
      </dgm:t>
    </dgm:pt>
    <dgm:pt modelId="{2877CEF3-EAAE-4F14-B6AD-9020BB1D6F4C}">
      <dgm:prSet phldrT="[Text]"/>
      <dgm:spPr/>
      <dgm:t>
        <a:bodyPr/>
        <a:lstStyle/>
        <a:p>
          <a:r>
            <a:rPr lang="en-AU" dirty="0" smtClean="0"/>
            <a:t>Ground</a:t>
          </a:r>
          <a:endParaRPr lang="en-AU" dirty="0"/>
        </a:p>
      </dgm:t>
    </dgm:pt>
    <dgm:pt modelId="{3EF635EC-8ACA-4F10-9586-28AD8B731B57}" type="parTrans" cxnId="{F4F7AD17-CEAE-4E93-920C-63361E78F369}">
      <dgm:prSet/>
      <dgm:spPr/>
      <dgm:t>
        <a:bodyPr/>
        <a:lstStyle/>
        <a:p>
          <a:endParaRPr lang="en-AU"/>
        </a:p>
      </dgm:t>
    </dgm:pt>
    <dgm:pt modelId="{244C31AE-D403-4554-931D-18B93D27F17C}" type="sibTrans" cxnId="{F4F7AD17-CEAE-4E93-920C-63361E78F369}">
      <dgm:prSet/>
      <dgm:spPr/>
      <dgm:t>
        <a:bodyPr/>
        <a:lstStyle/>
        <a:p>
          <a:endParaRPr lang="en-AU"/>
        </a:p>
      </dgm:t>
    </dgm:pt>
    <dgm:pt modelId="{7FE22D50-A66C-4932-94CB-11DEC23DBCFF}" type="pres">
      <dgm:prSet presAssocID="{BFEEDFF3-C3CC-4A99-A5AE-4F3CE76C73D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2BC9A7BA-C0AF-4BE3-B154-A981A8F5B101}" type="pres">
      <dgm:prSet presAssocID="{BFEEDFF3-C3CC-4A99-A5AE-4F3CE76C73DC}" presName="hierFlow" presStyleCnt="0"/>
      <dgm:spPr/>
    </dgm:pt>
    <dgm:pt modelId="{990F31B0-D398-440C-81C1-93926ED4CA9E}" type="pres">
      <dgm:prSet presAssocID="{BFEEDFF3-C3CC-4A99-A5AE-4F3CE76C73D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03B0DCF-3983-4017-96C6-09DFB0BAE464}" type="pres">
      <dgm:prSet presAssocID="{130C8230-65B0-4478-AA6E-747D9667CF9B}" presName="Name14" presStyleCnt="0"/>
      <dgm:spPr/>
    </dgm:pt>
    <dgm:pt modelId="{87957398-279C-4B76-B511-00F386F4521D}" type="pres">
      <dgm:prSet presAssocID="{130C8230-65B0-4478-AA6E-747D9667CF9B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F841DE9-52F0-4058-8B4B-BBA4C1917FDF}" type="pres">
      <dgm:prSet presAssocID="{130C8230-65B0-4478-AA6E-747D9667CF9B}" presName="hierChild2" presStyleCnt="0"/>
      <dgm:spPr/>
    </dgm:pt>
    <dgm:pt modelId="{67B45111-EF60-47A0-AA97-BE85E0A8E160}" type="pres">
      <dgm:prSet presAssocID="{DD3226F5-F8E0-46C8-9EAB-E2DDF912E34D}" presName="Name19" presStyleLbl="parChTrans1D2" presStyleIdx="0" presStyleCnt="4"/>
      <dgm:spPr/>
      <dgm:t>
        <a:bodyPr/>
        <a:lstStyle/>
        <a:p>
          <a:endParaRPr lang="en-AU"/>
        </a:p>
      </dgm:t>
    </dgm:pt>
    <dgm:pt modelId="{EDBCA5A4-B054-4C79-AD71-9F45CA7F3674}" type="pres">
      <dgm:prSet presAssocID="{B0AD57F8-2080-46B3-95E1-F6748923BE40}" presName="Name21" presStyleCnt="0"/>
      <dgm:spPr/>
    </dgm:pt>
    <dgm:pt modelId="{C8950F2D-2A9C-442C-93D9-8C572889D483}" type="pres">
      <dgm:prSet presAssocID="{B0AD57F8-2080-46B3-95E1-F6748923BE40}" presName="level2Shape" presStyleLbl="node2" presStyleIdx="0" presStyleCnt="4"/>
      <dgm:spPr/>
      <dgm:t>
        <a:bodyPr/>
        <a:lstStyle/>
        <a:p>
          <a:endParaRPr lang="en-AU"/>
        </a:p>
      </dgm:t>
    </dgm:pt>
    <dgm:pt modelId="{2639D0A9-2048-437A-B9F1-43EC8B5DF541}" type="pres">
      <dgm:prSet presAssocID="{B0AD57F8-2080-46B3-95E1-F6748923BE40}" presName="hierChild3" presStyleCnt="0"/>
      <dgm:spPr/>
    </dgm:pt>
    <dgm:pt modelId="{7063FED8-0DC3-4F64-A5F4-8C8912A2230E}" type="pres">
      <dgm:prSet presAssocID="{DAE9B020-3255-41B5-95F5-51DCC09C6A57}" presName="Name19" presStyleLbl="parChTrans1D3" presStyleIdx="0" presStyleCnt="3"/>
      <dgm:spPr/>
      <dgm:t>
        <a:bodyPr/>
        <a:lstStyle/>
        <a:p>
          <a:endParaRPr lang="en-AU"/>
        </a:p>
      </dgm:t>
    </dgm:pt>
    <dgm:pt modelId="{A3C3941C-B307-4D2E-8843-31DC6258631A}" type="pres">
      <dgm:prSet presAssocID="{366CF769-44A4-48B6-B313-57389CAA446F}" presName="Name21" presStyleCnt="0"/>
      <dgm:spPr/>
    </dgm:pt>
    <dgm:pt modelId="{7EE9C4BC-70D7-4E36-9D13-0BFFB76FE974}" type="pres">
      <dgm:prSet presAssocID="{366CF769-44A4-48B6-B313-57389CAA446F}" presName="level2Shape" presStyleLbl="node3" presStyleIdx="0" presStyleCnt="3"/>
      <dgm:spPr/>
      <dgm:t>
        <a:bodyPr/>
        <a:lstStyle/>
        <a:p>
          <a:endParaRPr lang="en-AU"/>
        </a:p>
      </dgm:t>
    </dgm:pt>
    <dgm:pt modelId="{5AA4B15B-CA20-4047-BAD7-0E79A3190976}" type="pres">
      <dgm:prSet presAssocID="{366CF769-44A4-48B6-B313-57389CAA446F}" presName="hierChild3" presStyleCnt="0"/>
      <dgm:spPr/>
    </dgm:pt>
    <dgm:pt modelId="{A892C042-C954-44BD-B1C4-F47197DF846F}" type="pres">
      <dgm:prSet presAssocID="{C8B3A6CC-905A-4520-B237-5C5FEE1BC532}" presName="Name19" presStyleLbl="parChTrans1D3" presStyleIdx="1" presStyleCnt="3"/>
      <dgm:spPr/>
      <dgm:t>
        <a:bodyPr/>
        <a:lstStyle/>
        <a:p>
          <a:endParaRPr lang="en-AU"/>
        </a:p>
      </dgm:t>
    </dgm:pt>
    <dgm:pt modelId="{93DDB461-F8D3-47E4-8B3B-0500DEC55F4B}" type="pres">
      <dgm:prSet presAssocID="{3C5927A7-9E99-4F02-85B3-DBDF95EF7EEE}" presName="Name21" presStyleCnt="0"/>
      <dgm:spPr/>
    </dgm:pt>
    <dgm:pt modelId="{C63F8623-AA7E-4D6B-B21C-C12557F26706}" type="pres">
      <dgm:prSet presAssocID="{3C5927A7-9E99-4F02-85B3-DBDF95EF7EEE}" presName="level2Shape" presStyleLbl="node3" presStyleIdx="1" presStyleCnt="3"/>
      <dgm:spPr/>
      <dgm:t>
        <a:bodyPr/>
        <a:lstStyle/>
        <a:p>
          <a:endParaRPr lang="en-AU"/>
        </a:p>
      </dgm:t>
    </dgm:pt>
    <dgm:pt modelId="{8E65CCF3-6020-414D-8206-D22D2E42BD30}" type="pres">
      <dgm:prSet presAssocID="{3C5927A7-9E99-4F02-85B3-DBDF95EF7EEE}" presName="hierChild3" presStyleCnt="0"/>
      <dgm:spPr/>
    </dgm:pt>
    <dgm:pt modelId="{5B6335A0-2C41-41B3-93A9-93AAC324C5CD}" type="pres">
      <dgm:prSet presAssocID="{CFACE464-3695-4161-B8A4-DB5DBF005ACE}" presName="Name19" presStyleLbl="parChTrans1D3" presStyleIdx="2" presStyleCnt="3"/>
      <dgm:spPr/>
      <dgm:t>
        <a:bodyPr/>
        <a:lstStyle/>
        <a:p>
          <a:endParaRPr lang="en-AU"/>
        </a:p>
      </dgm:t>
    </dgm:pt>
    <dgm:pt modelId="{C581F69A-6015-4DAC-A152-9E0D55733B94}" type="pres">
      <dgm:prSet presAssocID="{EDCFC0BF-842C-4B79-9F9B-2783ABCBF2DC}" presName="Name21" presStyleCnt="0"/>
      <dgm:spPr/>
    </dgm:pt>
    <dgm:pt modelId="{C7614FCF-C6CE-4DA8-88B6-92B7D8860D8B}" type="pres">
      <dgm:prSet presAssocID="{EDCFC0BF-842C-4B79-9F9B-2783ABCBF2DC}" presName="level2Shape" presStyleLbl="node3" presStyleIdx="2" presStyleCnt="3"/>
      <dgm:spPr/>
      <dgm:t>
        <a:bodyPr/>
        <a:lstStyle/>
        <a:p>
          <a:endParaRPr lang="en-AU"/>
        </a:p>
      </dgm:t>
    </dgm:pt>
    <dgm:pt modelId="{20ACACC0-1D18-44EE-8425-768772FD1556}" type="pres">
      <dgm:prSet presAssocID="{EDCFC0BF-842C-4B79-9F9B-2783ABCBF2DC}" presName="hierChild3" presStyleCnt="0"/>
      <dgm:spPr/>
    </dgm:pt>
    <dgm:pt modelId="{28B50FB4-6BD7-4266-B37D-8E5BA5FA95EA}" type="pres">
      <dgm:prSet presAssocID="{5FD4A67C-C655-4245-B8DA-7A83B50ABD1B}" presName="Name19" presStyleLbl="parChTrans1D2" presStyleIdx="1" presStyleCnt="4"/>
      <dgm:spPr/>
      <dgm:t>
        <a:bodyPr/>
        <a:lstStyle/>
        <a:p>
          <a:endParaRPr lang="en-AU"/>
        </a:p>
      </dgm:t>
    </dgm:pt>
    <dgm:pt modelId="{C61897D9-43D9-4667-B303-2EB351BA9B0E}" type="pres">
      <dgm:prSet presAssocID="{37CD5F25-6018-42EB-A707-61E7E9C3A1FF}" presName="Name21" presStyleCnt="0"/>
      <dgm:spPr/>
    </dgm:pt>
    <dgm:pt modelId="{FF75BD74-D5D6-4FE9-BA82-A2D13781D685}" type="pres">
      <dgm:prSet presAssocID="{37CD5F25-6018-42EB-A707-61E7E9C3A1FF}" presName="level2Shape" presStyleLbl="node2" presStyleIdx="1" presStyleCnt="4"/>
      <dgm:spPr/>
      <dgm:t>
        <a:bodyPr/>
        <a:lstStyle/>
        <a:p>
          <a:endParaRPr lang="en-AU"/>
        </a:p>
      </dgm:t>
    </dgm:pt>
    <dgm:pt modelId="{B9214BEA-17B9-4A41-B806-30D4B291178B}" type="pres">
      <dgm:prSet presAssocID="{37CD5F25-6018-42EB-A707-61E7E9C3A1FF}" presName="hierChild3" presStyleCnt="0"/>
      <dgm:spPr/>
    </dgm:pt>
    <dgm:pt modelId="{9F323AD8-6997-47A6-9586-097EDC5735E7}" type="pres">
      <dgm:prSet presAssocID="{6F84F22A-2E26-460B-BB63-32869DBF9F15}" presName="Name19" presStyleLbl="parChTrans1D2" presStyleIdx="2" presStyleCnt="4"/>
      <dgm:spPr/>
      <dgm:t>
        <a:bodyPr/>
        <a:lstStyle/>
        <a:p>
          <a:endParaRPr lang="en-AU"/>
        </a:p>
      </dgm:t>
    </dgm:pt>
    <dgm:pt modelId="{355C1F98-D6CE-49B4-8CA7-88FCD72BF2AE}" type="pres">
      <dgm:prSet presAssocID="{D928C7D4-89D8-4256-9474-5B8A79754024}" presName="Name21" presStyleCnt="0"/>
      <dgm:spPr/>
    </dgm:pt>
    <dgm:pt modelId="{9DD860D4-51A8-4849-BF35-4C6EAFCC4F91}" type="pres">
      <dgm:prSet presAssocID="{D928C7D4-89D8-4256-9474-5B8A79754024}" presName="level2Shape" presStyleLbl="node2" presStyleIdx="2" presStyleCnt="4"/>
      <dgm:spPr/>
      <dgm:t>
        <a:bodyPr/>
        <a:lstStyle/>
        <a:p>
          <a:endParaRPr lang="en-AU"/>
        </a:p>
      </dgm:t>
    </dgm:pt>
    <dgm:pt modelId="{9450DEE4-68F8-4A32-93AA-FB78FD5F12EF}" type="pres">
      <dgm:prSet presAssocID="{D928C7D4-89D8-4256-9474-5B8A79754024}" presName="hierChild3" presStyleCnt="0"/>
      <dgm:spPr/>
    </dgm:pt>
    <dgm:pt modelId="{98C446AD-FC11-4BEC-B842-BE1003F9B49B}" type="pres">
      <dgm:prSet presAssocID="{3EF635EC-8ACA-4F10-9586-28AD8B731B57}" presName="Name19" presStyleLbl="parChTrans1D2" presStyleIdx="3" presStyleCnt="4"/>
      <dgm:spPr/>
      <dgm:t>
        <a:bodyPr/>
        <a:lstStyle/>
        <a:p>
          <a:endParaRPr lang="en-AU"/>
        </a:p>
      </dgm:t>
    </dgm:pt>
    <dgm:pt modelId="{D06A5B7C-DFB7-43B6-BF94-6AC3A6E1F623}" type="pres">
      <dgm:prSet presAssocID="{2877CEF3-EAAE-4F14-B6AD-9020BB1D6F4C}" presName="Name21" presStyleCnt="0"/>
      <dgm:spPr/>
    </dgm:pt>
    <dgm:pt modelId="{7058AA63-8CAC-481B-9238-27052D6F47E9}" type="pres">
      <dgm:prSet presAssocID="{2877CEF3-EAAE-4F14-B6AD-9020BB1D6F4C}" presName="level2Shape" presStyleLbl="node2" presStyleIdx="3" presStyleCnt="4"/>
      <dgm:spPr/>
      <dgm:t>
        <a:bodyPr/>
        <a:lstStyle/>
        <a:p>
          <a:endParaRPr lang="en-AU"/>
        </a:p>
      </dgm:t>
    </dgm:pt>
    <dgm:pt modelId="{F07B40AB-EE41-402E-8326-3011FDEC8E43}" type="pres">
      <dgm:prSet presAssocID="{2877CEF3-EAAE-4F14-B6AD-9020BB1D6F4C}" presName="hierChild3" presStyleCnt="0"/>
      <dgm:spPr/>
    </dgm:pt>
    <dgm:pt modelId="{CFFCC4F6-70B4-4301-A9A8-A67D0F51C1B3}" type="pres">
      <dgm:prSet presAssocID="{BFEEDFF3-C3CC-4A99-A5AE-4F3CE76C73DC}" presName="bgShapesFlow" presStyleCnt="0"/>
      <dgm:spPr/>
    </dgm:pt>
  </dgm:ptLst>
  <dgm:cxnLst>
    <dgm:cxn modelId="{A5B58120-7C86-486D-BF9D-DEC328000CDF}" type="presOf" srcId="{2877CEF3-EAAE-4F14-B6AD-9020BB1D6F4C}" destId="{7058AA63-8CAC-481B-9238-27052D6F47E9}" srcOrd="0" destOrd="0" presId="urn:microsoft.com/office/officeart/2005/8/layout/hierarchy6"/>
    <dgm:cxn modelId="{C255DF40-CB42-4345-9C41-F7E51D90048B}" type="presOf" srcId="{DAE9B020-3255-41B5-95F5-51DCC09C6A57}" destId="{7063FED8-0DC3-4F64-A5F4-8C8912A2230E}" srcOrd="0" destOrd="0" presId="urn:microsoft.com/office/officeart/2005/8/layout/hierarchy6"/>
    <dgm:cxn modelId="{5FA2F865-EFDA-48E7-9C14-5C2635A025A1}" srcId="{130C8230-65B0-4478-AA6E-747D9667CF9B}" destId="{37CD5F25-6018-42EB-A707-61E7E9C3A1FF}" srcOrd="1" destOrd="0" parTransId="{5FD4A67C-C655-4245-B8DA-7A83B50ABD1B}" sibTransId="{F05A4371-468C-4A5B-AFE4-2E6560E51718}"/>
    <dgm:cxn modelId="{456E2077-F065-4791-B25F-6E289B10A649}" type="presOf" srcId="{3C5927A7-9E99-4F02-85B3-DBDF95EF7EEE}" destId="{C63F8623-AA7E-4D6B-B21C-C12557F26706}" srcOrd="0" destOrd="0" presId="urn:microsoft.com/office/officeart/2005/8/layout/hierarchy6"/>
    <dgm:cxn modelId="{6B27B2E5-EF98-4654-A48B-0B0E74924D3A}" type="presOf" srcId="{EDCFC0BF-842C-4B79-9F9B-2783ABCBF2DC}" destId="{C7614FCF-C6CE-4DA8-88B6-92B7D8860D8B}" srcOrd="0" destOrd="0" presId="urn:microsoft.com/office/officeart/2005/8/layout/hierarchy6"/>
    <dgm:cxn modelId="{20168715-4129-4120-8F01-090D61457C1F}" type="presOf" srcId="{130C8230-65B0-4478-AA6E-747D9667CF9B}" destId="{87957398-279C-4B76-B511-00F386F4521D}" srcOrd="0" destOrd="0" presId="urn:microsoft.com/office/officeart/2005/8/layout/hierarchy6"/>
    <dgm:cxn modelId="{3E12AB0E-C619-49BC-8C53-9CE8D6BA0ED5}" type="presOf" srcId="{B0AD57F8-2080-46B3-95E1-F6748923BE40}" destId="{C8950F2D-2A9C-442C-93D9-8C572889D483}" srcOrd="0" destOrd="0" presId="urn:microsoft.com/office/officeart/2005/8/layout/hierarchy6"/>
    <dgm:cxn modelId="{C598964D-2410-4F2D-8F70-788B625DE2FB}" srcId="{130C8230-65B0-4478-AA6E-747D9667CF9B}" destId="{D928C7D4-89D8-4256-9474-5B8A79754024}" srcOrd="2" destOrd="0" parTransId="{6F84F22A-2E26-460B-BB63-32869DBF9F15}" sibTransId="{CE955147-28DA-4388-89D9-B05F075A1B73}"/>
    <dgm:cxn modelId="{6C63BC03-DC14-42D5-A198-7E9CE8AD52A5}" srcId="{BFEEDFF3-C3CC-4A99-A5AE-4F3CE76C73DC}" destId="{130C8230-65B0-4478-AA6E-747D9667CF9B}" srcOrd="0" destOrd="0" parTransId="{E1461706-8DB4-4B5A-85C8-416F823AA3FA}" sibTransId="{789015C7-DB09-478E-AA56-E5DC6E3049E4}"/>
    <dgm:cxn modelId="{C253F6A8-2893-406F-999D-D5D83EF01651}" type="presOf" srcId="{BFEEDFF3-C3CC-4A99-A5AE-4F3CE76C73DC}" destId="{7FE22D50-A66C-4932-94CB-11DEC23DBCFF}" srcOrd="0" destOrd="0" presId="urn:microsoft.com/office/officeart/2005/8/layout/hierarchy6"/>
    <dgm:cxn modelId="{42951B82-8375-4BA3-9C88-80246F0BC62F}" type="presOf" srcId="{37CD5F25-6018-42EB-A707-61E7E9C3A1FF}" destId="{FF75BD74-D5D6-4FE9-BA82-A2D13781D685}" srcOrd="0" destOrd="0" presId="urn:microsoft.com/office/officeart/2005/8/layout/hierarchy6"/>
    <dgm:cxn modelId="{7089762E-DA3B-4F2D-B2BA-435A138322B5}" srcId="{B0AD57F8-2080-46B3-95E1-F6748923BE40}" destId="{EDCFC0BF-842C-4B79-9F9B-2783ABCBF2DC}" srcOrd="2" destOrd="0" parTransId="{CFACE464-3695-4161-B8A4-DB5DBF005ACE}" sibTransId="{34E990FE-9C12-4488-8A00-EE624E58633B}"/>
    <dgm:cxn modelId="{218B0070-9F9C-46D2-ADB1-1DAC9C60D49B}" type="presOf" srcId="{3EF635EC-8ACA-4F10-9586-28AD8B731B57}" destId="{98C446AD-FC11-4BEC-B842-BE1003F9B49B}" srcOrd="0" destOrd="0" presId="urn:microsoft.com/office/officeart/2005/8/layout/hierarchy6"/>
    <dgm:cxn modelId="{1AE50025-090F-4C25-A27C-92DA13C7D70C}" srcId="{B0AD57F8-2080-46B3-95E1-F6748923BE40}" destId="{3C5927A7-9E99-4F02-85B3-DBDF95EF7EEE}" srcOrd="1" destOrd="0" parTransId="{C8B3A6CC-905A-4520-B237-5C5FEE1BC532}" sibTransId="{659E08B9-03B5-4F50-B1CC-6EB2A7A87942}"/>
    <dgm:cxn modelId="{FAF0BD74-2673-48CE-BFA0-27D7BA4FE376}" srcId="{130C8230-65B0-4478-AA6E-747D9667CF9B}" destId="{B0AD57F8-2080-46B3-95E1-F6748923BE40}" srcOrd="0" destOrd="0" parTransId="{DD3226F5-F8E0-46C8-9EAB-E2DDF912E34D}" sibTransId="{9925F2F5-A92B-48FC-9C20-7368EFD6D750}"/>
    <dgm:cxn modelId="{D99169F9-58D6-483A-9451-0AFD9C8909F6}" type="presOf" srcId="{C8B3A6CC-905A-4520-B237-5C5FEE1BC532}" destId="{A892C042-C954-44BD-B1C4-F47197DF846F}" srcOrd="0" destOrd="0" presId="urn:microsoft.com/office/officeart/2005/8/layout/hierarchy6"/>
    <dgm:cxn modelId="{3B5C8421-FE9F-4BAB-A6A3-2E16F1D44713}" type="presOf" srcId="{DD3226F5-F8E0-46C8-9EAB-E2DDF912E34D}" destId="{67B45111-EF60-47A0-AA97-BE85E0A8E160}" srcOrd="0" destOrd="0" presId="urn:microsoft.com/office/officeart/2005/8/layout/hierarchy6"/>
    <dgm:cxn modelId="{9E3AD784-72FC-4754-82C7-1645259C57E1}" srcId="{B0AD57F8-2080-46B3-95E1-F6748923BE40}" destId="{366CF769-44A4-48B6-B313-57389CAA446F}" srcOrd="0" destOrd="0" parTransId="{DAE9B020-3255-41B5-95F5-51DCC09C6A57}" sibTransId="{D44C8EBA-14B8-4095-B5F4-16EF7F8623AF}"/>
    <dgm:cxn modelId="{4330DFC8-1483-42EC-A54A-4C87B35E43CA}" type="presOf" srcId="{6F84F22A-2E26-460B-BB63-32869DBF9F15}" destId="{9F323AD8-6997-47A6-9586-097EDC5735E7}" srcOrd="0" destOrd="0" presId="urn:microsoft.com/office/officeart/2005/8/layout/hierarchy6"/>
    <dgm:cxn modelId="{8645A0FD-3E41-4A2F-A494-0334F15BB68C}" type="presOf" srcId="{CFACE464-3695-4161-B8A4-DB5DBF005ACE}" destId="{5B6335A0-2C41-41B3-93A9-93AAC324C5CD}" srcOrd="0" destOrd="0" presId="urn:microsoft.com/office/officeart/2005/8/layout/hierarchy6"/>
    <dgm:cxn modelId="{F4F7AD17-CEAE-4E93-920C-63361E78F369}" srcId="{130C8230-65B0-4478-AA6E-747D9667CF9B}" destId="{2877CEF3-EAAE-4F14-B6AD-9020BB1D6F4C}" srcOrd="3" destOrd="0" parTransId="{3EF635EC-8ACA-4F10-9586-28AD8B731B57}" sibTransId="{244C31AE-D403-4554-931D-18B93D27F17C}"/>
    <dgm:cxn modelId="{F2D0A9DA-11A7-44A3-8821-8A6C5CC55AE0}" type="presOf" srcId="{366CF769-44A4-48B6-B313-57389CAA446F}" destId="{7EE9C4BC-70D7-4E36-9D13-0BFFB76FE974}" srcOrd="0" destOrd="0" presId="urn:microsoft.com/office/officeart/2005/8/layout/hierarchy6"/>
    <dgm:cxn modelId="{1D55E96F-134B-4718-B176-ABB866978925}" type="presOf" srcId="{5FD4A67C-C655-4245-B8DA-7A83B50ABD1B}" destId="{28B50FB4-6BD7-4266-B37D-8E5BA5FA95EA}" srcOrd="0" destOrd="0" presId="urn:microsoft.com/office/officeart/2005/8/layout/hierarchy6"/>
    <dgm:cxn modelId="{08B0F99C-11C3-4898-99B2-44C7138644F2}" type="presOf" srcId="{D928C7D4-89D8-4256-9474-5B8A79754024}" destId="{9DD860D4-51A8-4849-BF35-4C6EAFCC4F91}" srcOrd="0" destOrd="0" presId="urn:microsoft.com/office/officeart/2005/8/layout/hierarchy6"/>
    <dgm:cxn modelId="{D077F2B2-4061-49DF-B398-B9C81C9961AD}" type="presParOf" srcId="{7FE22D50-A66C-4932-94CB-11DEC23DBCFF}" destId="{2BC9A7BA-C0AF-4BE3-B154-A981A8F5B101}" srcOrd="0" destOrd="0" presId="urn:microsoft.com/office/officeart/2005/8/layout/hierarchy6"/>
    <dgm:cxn modelId="{F5862BDF-1A8D-4649-BAF7-EDDCD4D32C22}" type="presParOf" srcId="{2BC9A7BA-C0AF-4BE3-B154-A981A8F5B101}" destId="{990F31B0-D398-440C-81C1-93926ED4CA9E}" srcOrd="0" destOrd="0" presId="urn:microsoft.com/office/officeart/2005/8/layout/hierarchy6"/>
    <dgm:cxn modelId="{FCD5BB4C-24AF-489C-B911-2C873B397319}" type="presParOf" srcId="{990F31B0-D398-440C-81C1-93926ED4CA9E}" destId="{703B0DCF-3983-4017-96C6-09DFB0BAE464}" srcOrd="0" destOrd="0" presId="urn:microsoft.com/office/officeart/2005/8/layout/hierarchy6"/>
    <dgm:cxn modelId="{A88B57B9-9E42-467E-98E9-0D62ADB82B23}" type="presParOf" srcId="{703B0DCF-3983-4017-96C6-09DFB0BAE464}" destId="{87957398-279C-4B76-B511-00F386F4521D}" srcOrd="0" destOrd="0" presId="urn:microsoft.com/office/officeart/2005/8/layout/hierarchy6"/>
    <dgm:cxn modelId="{2766A6EC-3992-4CB1-8A33-AC770E2335E0}" type="presParOf" srcId="{703B0DCF-3983-4017-96C6-09DFB0BAE464}" destId="{5F841DE9-52F0-4058-8B4B-BBA4C1917FDF}" srcOrd="1" destOrd="0" presId="urn:microsoft.com/office/officeart/2005/8/layout/hierarchy6"/>
    <dgm:cxn modelId="{619DC540-7A58-46AA-A574-88CC23817B07}" type="presParOf" srcId="{5F841DE9-52F0-4058-8B4B-BBA4C1917FDF}" destId="{67B45111-EF60-47A0-AA97-BE85E0A8E160}" srcOrd="0" destOrd="0" presId="urn:microsoft.com/office/officeart/2005/8/layout/hierarchy6"/>
    <dgm:cxn modelId="{7145FB78-1B43-4FBC-8992-BAA4971A76F9}" type="presParOf" srcId="{5F841DE9-52F0-4058-8B4B-BBA4C1917FDF}" destId="{EDBCA5A4-B054-4C79-AD71-9F45CA7F3674}" srcOrd="1" destOrd="0" presId="urn:microsoft.com/office/officeart/2005/8/layout/hierarchy6"/>
    <dgm:cxn modelId="{937BF2C4-2AC7-4C9C-8A91-4146F8B4A7E4}" type="presParOf" srcId="{EDBCA5A4-B054-4C79-AD71-9F45CA7F3674}" destId="{C8950F2D-2A9C-442C-93D9-8C572889D483}" srcOrd="0" destOrd="0" presId="urn:microsoft.com/office/officeart/2005/8/layout/hierarchy6"/>
    <dgm:cxn modelId="{C82152A8-8BBE-4CE6-945F-2718E2F28B08}" type="presParOf" srcId="{EDBCA5A4-B054-4C79-AD71-9F45CA7F3674}" destId="{2639D0A9-2048-437A-B9F1-43EC8B5DF541}" srcOrd="1" destOrd="0" presId="urn:microsoft.com/office/officeart/2005/8/layout/hierarchy6"/>
    <dgm:cxn modelId="{03977602-E445-44E6-A946-22BBDDD5CB68}" type="presParOf" srcId="{2639D0A9-2048-437A-B9F1-43EC8B5DF541}" destId="{7063FED8-0DC3-4F64-A5F4-8C8912A2230E}" srcOrd="0" destOrd="0" presId="urn:microsoft.com/office/officeart/2005/8/layout/hierarchy6"/>
    <dgm:cxn modelId="{A68E3217-55C0-4D0B-81C1-EAC3C56BDBD8}" type="presParOf" srcId="{2639D0A9-2048-437A-B9F1-43EC8B5DF541}" destId="{A3C3941C-B307-4D2E-8843-31DC6258631A}" srcOrd="1" destOrd="0" presId="urn:microsoft.com/office/officeart/2005/8/layout/hierarchy6"/>
    <dgm:cxn modelId="{28898945-A204-4812-9B63-2E927DED2E14}" type="presParOf" srcId="{A3C3941C-B307-4D2E-8843-31DC6258631A}" destId="{7EE9C4BC-70D7-4E36-9D13-0BFFB76FE974}" srcOrd="0" destOrd="0" presId="urn:microsoft.com/office/officeart/2005/8/layout/hierarchy6"/>
    <dgm:cxn modelId="{4CA5F10C-7A72-44C6-B01A-D15B7EBA7682}" type="presParOf" srcId="{A3C3941C-B307-4D2E-8843-31DC6258631A}" destId="{5AA4B15B-CA20-4047-BAD7-0E79A3190976}" srcOrd="1" destOrd="0" presId="urn:microsoft.com/office/officeart/2005/8/layout/hierarchy6"/>
    <dgm:cxn modelId="{87818070-3C37-483C-8AA0-B888F5B80861}" type="presParOf" srcId="{2639D0A9-2048-437A-B9F1-43EC8B5DF541}" destId="{A892C042-C954-44BD-B1C4-F47197DF846F}" srcOrd="2" destOrd="0" presId="urn:microsoft.com/office/officeart/2005/8/layout/hierarchy6"/>
    <dgm:cxn modelId="{821F3241-214E-4BD9-A844-4B62413EA8AA}" type="presParOf" srcId="{2639D0A9-2048-437A-B9F1-43EC8B5DF541}" destId="{93DDB461-F8D3-47E4-8B3B-0500DEC55F4B}" srcOrd="3" destOrd="0" presId="urn:microsoft.com/office/officeart/2005/8/layout/hierarchy6"/>
    <dgm:cxn modelId="{7EA774A0-0206-48DF-AEE7-B11842202098}" type="presParOf" srcId="{93DDB461-F8D3-47E4-8B3B-0500DEC55F4B}" destId="{C63F8623-AA7E-4D6B-B21C-C12557F26706}" srcOrd="0" destOrd="0" presId="urn:microsoft.com/office/officeart/2005/8/layout/hierarchy6"/>
    <dgm:cxn modelId="{3D4E9CD3-5954-4172-958C-9745422131FA}" type="presParOf" srcId="{93DDB461-F8D3-47E4-8B3B-0500DEC55F4B}" destId="{8E65CCF3-6020-414D-8206-D22D2E42BD30}" srcOrd="1" destOrd="0" presId="urn:microsoft.com/office/officeart/2005/8/layout/hierarchy6"/>
    <dgm:cxn modelId="{44A405E7-CB60-4F78-B01F-346F6A39E562}" type="presParOf" srcId="{2639D0A9-2048-437A-B9F1-43EC8B5DF541}" destId="{5B6335A0-2C41-41B3-93A9-93AAC324C5CD}" srcOrd="4" destOrd="0" presId="urn:microsoft.com/office/officeart/2005/8/layout/hierarchy6"/>
    <dgm:cxn modelId="{661E6BF2-9126-484F-BA70-88F6A1F8C5DB}" type="presParOf" srcId="{2639D0A9-2048-437A-B9F1-43EC8B5DF541}" destId="{C581F69A-6015-4DAC-A152-9E0D55733B94}" srcOrd="5" destOrd="0" presId="urn:microsoft.com/office/officeart/2005/8/layout/hierarchy6"/>
    <dgm:cxn modelId="{DC647741-5AC3-4FDC-B16F-C1BEF830BE19}" type="presParOf" srcId="{C581F69A-6015-4DAC-A152-9E0D55733B94}" destId="{C7614FCF-C6CE-4DA8-88B6-92B7D8860D8B}" srcOrd="0" destOrd="0" presId="urn:microsoft.com/office/officeart/2005/8/layout/hierarchy6"/>
    <dgm:cxn modelId="{D800D301-15AD-4CFA-82B6-D09C37799435}" type="presParOf" srcId="{C581F69A-6015-4DAC-A152-9E0D55733B94}" destId="{20ACACC0-1D18-44EE-8425-768772FD1556}" srcOrd="1" destOrd="0" presId="urn:microsoft.com/office/officeart/2005/8/layout/hierarchy6"/>
    <dgm:cxn modelId="{DF4B3B1D-D707-4ECF-B3B9-71708915B4FD}" type="presParOf" srcId="{5F841DE9-52F0-4058-8B4B-BBA4C1917FDF}" destId="{28B50FB4-6BD7-4266-B37D-8E5BA5FA95EA}" srcOrd="2" destOrd="0" presId="urn:microsoft.com/office/officeart/2005/8/layout/hierarchy6"/>
    <dgm:cxn modelId="{7E85C3C8-EDEC-49C6-A52B-EF4EA09E96FB}" type="presParOf" srcId="{5F841DE9-52F0-4058-8B4B-BBA4C1917FDF}" destId="{C61897D9-43D9-4667-B303-2EB351BA9B0E}" srcOrd="3" destOrd="0" presId="urn:microsoft.com/office/officeart/2005/8/layout/hierarchy6"/>
    <dgm:cxn modelId="{D3B3F2E3-7C12-4900-A7CE-EF539958A588}" type="presParOf" srcId="{C61897D9-43D9-4667-B303-2EB351BA9B0E}" destId="{FF75BD74-D5D6-4FE9-BA82-A2D13781D685}" srcOrd="0" destOrd="0" presId="urn:microsoft.com/office/officeart/2005/8/layout/hierarchy6"/>
    <dgm:cxn modelId="{F89D0521-874A-4F77-AFCF-8A5B7D842A96}" type="presParOf" srcId="{C61897D9-43D9-4667-B303-2EB351BA9B0E}" destId="{B9214BEA-17B9-4A41-B806-30D4B291178B}" srcOrd="1" destOrd="0" presId="urn:microsoft.com/office/officeart/2005/8/layout/hierarchy6"/>
    <dgm:cxn modelId="{FECF77BD-9841-4F5E-B73A-D4C7B5A15E10}" type="presParOf" srcId="{5F841DE9-52F0-4058-8B4B-BBA4C1917FDF}" destId="{9F323AD8-6997-47A6-9586-097EDC5735E7}" srcOrd="4" destOrd="0" presId="urn:microsoft.com/office/officeart/2005/8/layout/hierarchy6"/>
    <dgm:cxn modelId="{CA475C89-8364-477D-9D80-252F87E7529E}" type="presParOf" srcId="{5F841DE9-52F0-4058-8B4B-BBA4C1917FDF}" destId="{355C1F98-D6CE-49B4-8CA7-88FCD72BF2AE}" srcOrd="5" destOrd="0" presId="urn:microsoft.com/office/officeart/2005/8/layout/hierarchy6"/>
    <dgm:cxn modelId="{DF96AD72-7197-4C2F-826E-F40985F7FAA0}" type="presParOf" srcId="{355C1F98-D6CE-49B4-8CA7-88FCD72BF2AE}" destId="{9DD860D4-51A8-4849-BF35-4C6EAFCC4F91}" srcOrd="0" destOrd="0" presId="urn:microsoft.com/office/officeart/2005/8/layout/hierarchy6"/>
    <dgm:cxn modelId="{A23657B7-2B4B-4637-8A9A-6B574B529539}" type="presParOf" srcId="{355C1F98-D6CE-49B4-8CA7-88FCD72BF2AE}" destId="{9450DEE4-68F8-4A32-93AA-FB78FD5F12EF}" srcOrd="1" destOrd="0" presId="urn:microsoft.com/office/officeart/2005/8/layout/hierarchy6"/>
    <dgm:cxn modelId="{C0302BC3-ADAE-4785-A9A9-628E039C3D19}" type="presParOf" srcId="{5F841DE9-52F0-4058-8B4B-BBA4C1917FDF}" destId="{98C446AD-FC11-4BEC-B842-BE1003F9B49B}" srcOrd="6" destOrd="0" presId="urn:microsoft.com/office/officeart/2005/8/layout/hierarchy6"/>
    <dgm:cxn modelId="{F9701577-1322-44BD-BF31-07A335742908}" type="presParOf" srcId="{5F841DE9-52F0-4058-8B4B-BBA4C1917FDF}" destId="{D06A5B7C-DFB7-43B6-BF94-6AC3A6E1F623}" srcOrd="7" destOrd="0" presId="urn:microsoft.com/office/officeart/2005/8/layout/hierarchy6"/>
    <dgm:cxn modelId="{1D502AE7-D875-4DCA-988B-26623FF1FED0}" type="presParOf" srcId="{D06A5B7C-DFB7-43B6-BF94-6AC3A6E1F623}" destId="{7058AA63-8CAC-481B-9238-27052D6F47E9}" srcOrd="0" destOrd="0" presId="urn:microsoft.com/office/officeart/2005/8/layout/hierarchy6"/>
    <dgm:cxn modelId="{ADBFFC62-C188-40B2-B878-560EB3F5B3A0}" type="presParOf" srcId="{D06A5B7C-DFB7-43B6-BF94-6AC3A6E1F623}" destId="{F07B40AB-EE41-402E-8326-3011FDEC8E43}" srcOrd="1" destOrd="0" presId="urn:microsoft.com/office/officeart/2005/8/layout/hierarchy6"/>
    <dgm:cxn modelId="{0928222E-847C-4483-88D8-E925ABD2AB6F}" type="presParOf" srcId="{7FE22D50-A66C-4932-94CB-11DEC23DBCFF}" destId="{CFFCC4F6-70B4-4301-A9A8-A67D0F51C1B3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13BF0BE-4800-44AC-BE2E-A876FE50C94D}" type="doc">
      <dgm:prSet loTypeId="urn:microsoft.com/office/officeart/2005/8/layout/venn1" loCatId="relationship" qsTypeId="urn:microsoft.com/office/officeart/2005/8/quickstyle/3d1" qsCatId="3D" csTypeId="urn:microsoft.com/office/officeart/2005/8/colors/colorful1" csCatId="colorful" phldr="1"/>
      <dgm:spPr/>
    </dgm:pt>
    <dgm:pt modelId="{3FBEB87D-F1E4-405C-97F6-AFFD9E232D8C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prstDash val="solid"/>
              </a:ln>
              <a:solidFill>
                <a:schemeClr val="tx2"/>
              </a:solidFill>
              <a:effectLst/>
            </a:rPr>
            <a:t>Hydro</a:t>
          </a:r>
          <a:endParaRPr lang="en-AU" b="1" cap="none" spc="0" dirty="0">
            <a:ln w="10541" cmpd="sng">
              <a:prstDash val="solid"/>
            </a:ln>
            <a:solidFill>
              <a:schemeClr val="tx2"/>
            </a:solidFill>
            <a:effectLst/>
          </a:endParaRPr>
        </a:p>
      </dgm:t>
    </dgm:pt>
    <dgm:pt modelId="{C8FEA634-FCCF-459B-870C-E5FC93269851}" type="parTrans" cxnId="{BCEBF733-05F8-4A61-A702-6ED9782D88E3}">
      <dgm:prSet/>
      <dgm:spPr/>
      <dgm:t>
        <a:bodyPr/>
        <a:lstStyle/>
        <a:p>
          <a:endParaRPr lang="en-AU"/>
        </a:p>
      </dgm:t>
    </dgm:pt>
    <dgm:pt modelId="{3F28001C-7190-4F61-AD87-B9668529ADFF}" type="sibTrans" cxnId="{BCEBF733-05F8-4A61-A702-6ED9782D88E3}">
      <dgm:prSet/>
      <dgm:spPr/>
      <dgm:t>
        <a:bodyPr/>
        <a:lstStyle/>
        <a:p>
          <a:endParaRPr lang="en-AU"/>
        </a:p>
      </dgm:t>
    </dgm:pt>
    <dgm:pt modelId="{AD0856B8-9EE6-4415-9E24-7C196B249345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prstDash val="solid"/>
              </a:ln>
              <a:solidFill>
                <a:schemeClr val="tx2"/>
              </a:solidFill>
              <a:effectLst/>
            </a:rPr>
            <a:t>Wind</a:t>
          </a:r>
          <a:endParaRPr lang="en-AU" b="1" cap="none" spc="0" dirty="0">
            <a:ln w="10541" cmpd="sng">
              <a:prstDash val="solid"/>
            </a:ln>
            <a:solidFill>
              <a:schemeClr val="tx2"/>
            </a:solidFill>
            <a:effectLst/>
          </a:endParaRPr>
        </a:p>
      </dgm:t>
    </dgm:pt>
    <dgm:pt modelId="{69B1273A-6BEC-4D13-9A57-079297F1258C}" type="parTrans" cxnId="{E07E3B0C-F846-4A20-8CE2-DFBA45862D83}">
      <dgm:prSet/>
      <dgm:spPr/>
      <dgm:t>
        <a:bodyPr/>
        <a:lstStyle/>
        <a:p>
          <a:endParaRPr lang="en-AU"/>
        </a:p>
      </dgm:t>
    </dgm:pt>
    <dgm:pt modelId="{4D684D31-0AAC-4A6B-B9E8-0FBF93838D8B}" type="sibTrans" cxnId="{E07E3B0C-F846-4A20-8CE2-DFBA45862D83}">
      <dgm:prSet/>
      <dgm:spPr/>
      <dgm:t>
        <a:bodyPr/>
        <a:lstStyle/>
        <a:p>
          <a:endParaRPr lang="en-AU"/>
        </a:p>
      </dgm:t>
    </dgm:pt>
    <dgm:pt modelId="{5D09C9B2-33E5-4223-A0DF-459B2A79EEA7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prstDash val="solid"/>
              </a:ln>
              <a:solidFill>
                <a:schemeClr val="tx2"/>
              </a:solidFill>
              <a:effectLst/>
            </a:rPr>
            <a:t>Solar</a:t>
          </a:r>
          <a:endParaRPr lang="en-AU" b="1" cap="none" spc="0" dirty="0">
            <a:ln w="10541" cmpd="sng">
              <a:prstDash val="solid"/>
            </a:ln>
            <a:solidFill>
              <a:schemeClr val="tx2"/>
            </a:solidFill>
            <a:effectLst/>
          </a:endParaRPr>
        </a:p>
      </dgm:t>
    </dgm:pt>
    <dgm:pt modelId="{FB0FC0DE-F8C3-4F6D-8BBC-7C5EBC97CC3A}" type="parTrans" cxnId="{BAE78AC7-81B7-4E42-8E45-F5DC0C9B0873}">
      <dgm:prSet/>
      <dgm:spPr/>
      <dgm:t>
        <a:bodyPr/>
        <a:lstStyle/>
        <a:p>
          <a:endParaRPr lang="en-AU"/>
        </a:p>
      </dgm:t>
    </dgm:pt>
    <dgm:pt modelId="{DE7D5AF4-FAC7-42E8-9B03-B6960DBA2602}" type="sibTrans" cxnId="{BAE78AC7-81B7-4E42-8E45-F5DC0C9B0873}">
      <dgm:prSet/>
      <dgm:spPr/>
      <dgm:t>
        <a:bodyPr/>
        <a:lstStyle/>
        <a:p>
          <a:endParaRPr lang="en-AU"/>
        </a:p>
      </dgm:t>
    </dgm:pt>
    <dgm:pt modelId="{6EC07AE9-D8B4-4E5D-A23A-AF6199F7503E}" type="pres">
      <dgm:prSet presAssocID="{D13BF0BE-4800-44AC-BE2E-A876FE50C94D}" presName="compositeShape" presStyleCnt="0">
        <dgm:presLayoutVars>
          <dgm:chMax val="7"/>
          <dgm:dir/>
          <dgm:resizeHandles val="exact"/>
        </dgm:presLayoutVars>
      </dgm:prSet>
      <dgm:spPr/>
    </dgm:pt>
    <dgm:pt modelId="{AEC796D1-9DE2-40D0-8974-DBB38B3C89EC}" type="pres">
      <dgm:prSet presAssocID="{3FBEB87D-F1E4-405C-97F6-AFFD9E232D8C}" presName="circ1" presStyleLbl="vennNode1" presStyleIdx="0" presStyleCnt="3"/>
      <dgm:spPr/>
      <dgm:t>
        <a:bodyPr/>
        <a:lstStyle/>
        <a:p>
          <a:endParaRPr lang="en-AU"/>
        </a:p>
      </dgm:t>
    </dgm:pt>
    <dgm:pt modelId="{9229B1D2-4D15-4E51-A5EF-7506456440E7}" type="pres">
      <dgm:prSet presAssocID="{3FBEB87D-F1E4-405C-97F6-AFFD9E232D8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E016141-F725-48FA-9A77-33635BBF4830}" type="pres">
      <dgm:prSet presAssocID="{AD0856B8-9EE6-4415-9E24-7C196B249345}" presName="circ2" presStyleLbl="vennNode1" presStyleIdx="1" presStyleCnt="3"/>
      <dgm:spPr/>
      <dgm:t>
        <a:bodyPr/>
        <a:lstStyle/>
        <a:p>
          <a:endParaRPr lang="en-AU"/>
        </a:p>
      </dgm:t>
    </dgm:pt>
    <dgm:pt modelId="{EFC45E3A-63E7-4275-8B57-A0264C281C6F}" type="pres">
      <dgm:prSet presAssocID="{AD0856B8-9EE6-4415-9E24-7C196B24934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23F2628-E26A-4F1A-8C1F-272E6BBE4FC8}" type="pres">
      <dgm:prSet presAssocID="{5D09C9B2-33E5-4223-A0DF-459B2A79EEA7}" presName="circ3" presStyleLbl="vennNode1" presStyleIdx="2" presStyleCnt="3"/>
      <dgm:spPr/>
      <dgm:t>
        <a:bodyPr/>
        <a:lstStyle/>
        <a:p>
          <a:endParaRPr lang="en-AU"/>
        </a:p>
      </dgm:t>
    </dgm:pt>
    <dgm:pt modelId="{79964039-CC68-4A34-A813-BE4083D1C709}" type="pres">
      <dgm:prSet presAssocID="{5D09C9B2-33E5-4223-A0DF-459B2A79EEA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000D52CE-E28C-4C3B-A0AC-5F27EB054568}" type="presOf" srcId="{AD0856B8-9EE6-4415-9E24-7C196B249345}" destId="{EFC45E3A-63E7-4275-8B57-A0264C281C6F}" srcOrd="1" destOrd="0" presId="urn:microsoft.com/office/officeart/2005/8/layout/venn1"/>
    <dgm:cxn modelId="{E07E3B0C-F846-4A20-8CE2-DFBA45862D83}" srcId="{D13BF0BE-4800-44AC-BE2E-A876FE50C94D}" destId="{AD0856B8-9EE6-4415-9E24-7C196B249345}" srcOrd="1" destOrd="0" parTransId="{69B1273A-6BEC-4D13-9A57-079297F1258C}" sibTransId="{4D684D31-0AAC-4A6B-B9E8-0FBF93838D8B}"/>
    <dgm:cxn modelId="{F9676680-4369-4AFD-9161-7DC4D6FF6670}" type="presOf" srcId="{D13BF0BE-4800-44AC-BE2E-A876FE50C94D}" destId="{6EC07AE9-D8B4-4E5D-A23A-AF6199F7503E}" srcOrd="0" destOrd="0" presId="urn:microsoft.com/office/officeart/2005/8/layout/venn1"/>
    <dgm:cxn modelId="{BCEBF733-05F8-4A61-A702-6ED9782D88E3}" srcId="{D13BF0BE-4800-44AC-BE2E-A876FE50C94D}" destId="{3FBEB87D-F1E4-405C-97F6-AFFD9E232D8C}" srcOrd="0" destOrd="0" parTransId="{C8FEA634-FCCF-459B-870C-E5FC93269851}" sibTransId="{3F28001C-7190-4F61-AD87-B9668529ADFF}"/>
    <dgm:cxn modelId="{5582EB07-10D4-419C-BAB5-4D2CBE9E92CD}" type="presOf" srcId="{5D09C9B2-33E5-4223-A0DF-459B2A79EEA7}" destId="{79964039-CC68-4A34-A813-BE4083D1C709}" srcOrd="1" destOrd="0" presId="urn:microsoft.com/office/officeart/2005/8/layout/venn1"/>
    <dgm:cxn modelId="{BAE78AC7-81B7-4E42-8E45-F5DC0C9B0873}" srcId="{D13BF0BE-4800-44AC-BE2E-A876FE50C94D}" destId="{5D09C9B2-33E5-4223-A0DF-459B2A79EEA7}" srcOrd="2" destOrd="0" parTransId="{FB0FC0DE-F8C3-4F6D-8BBC-7C5EBC97CC3A}" sibTransId="{DE7D5AF4-FAC7-42E8-9B03-B6960DBA2602}"/>
    <dgm:cxn modelId="{FA7D2249-260F-4A91-AEBC-371F9F642A46}" type="presOf" srcId="{5D09C9B2-33E5-4223-A0DF-459B2A79EEA7}" destId="{F23F2628-E26A-4F1A-8C1F-272E6BBE4FC8}" srcOrd="0" destOrd="0" presId="urn:microsoft.com/office/officeart/2005/8/layout/venn1"/>
    <dgm:cxn modelId="{BAB9B047-0B18-455C-82AC-75B829A2F7ED}" type="presOf" srcId="{3FBEB87D-F1E4-405C-97F6-AFFD9E232D8C}" destId="{9229B1D2-4D15-4E51-A5EF-7506456440E7}" srcOrd="1" destOrd="0" presId="urn:microsoft.com/office/officeart/2005/8/layout/venn1"/>
    <dgm:cxn modelId="{319E8299-06D3-47A2-A609-FA28FF6286C2}" type="presOf" srcId="{3FBEB87D-F1E4-405C-97F6-AFFD9E232D8C}" destId="{AEC796D1-9DE2-40D0-8974-DBB38B3C89EC}" srcOrd="0" destOrd="0" presId="urn:microsoft.com/office/officeart/2005/8/layout/venn1"/>
    <dgm:cxn modelId="{96EFAA8B-6A2F-41FA-8BD5-E298A1D06888}" type="presOf" srcId="{AD0856B8-9EE6-4415-9E24-7C196B249345}" destId="{CE016141-F725-48FA-9A77-33635BBF4830}" srcOrd="0" destOrd="0" presId="urn:microsoft.com/office/officeart/2005/8/layout/venn1"/>
    <dgm:cxn modelId="{8FC7DD83-E989-4A92-83E7-0E9A970ED204}" type="presParOf" srcId="{6EC07AE9-D8B4-4E5D-A23A-AF6199F7503E}" destId="{AEC796D1-9DE2-40D0-8974-DBB38B3C89EC}" srcOrd="0" destOrd="0" presId="urn:microsoft.com/office/officeart/2005/8/layout/venn1"/>
    <dgm:cxn modelId="{CDA184FC-DAB8-4937-8AA9-0A965EEDB02F}" type="presParOf" srcId="{6EC07AE9-D8B4-4E5D-A23A-AF6199F7503E}" destId="{9229B1D2-4D15-4E51-A5EF-7506456440E7}" srcOrd="1" destOrd="0" presId="urn:microsoft.com/office/officeart/2005/8/layout/venn1"/>
    <dgm:cxn modelId="{7113FBEF-4010-4ED9-90AD-408FD3CD7DA1}" type="presParOf" srcId="{6EC07AE9-D8B4-4E5D-A23A-AF6199F7503E}" destId="{CE016141-F725-48FA-9A77-33635BBF4830}" srcOrd="2" destOrd="0" presId="urn:microsoft.com/office/officeart/2005/8/layout/venn1"/>
    <dgm:cxn modelId="{CA8F610F-6E49-45ED-98DE-093DC8819CBB}" type="presParOf" srcId="{6EC07AE9-D8B4-4E5D-A23A-AF6199F7503E}" destId="{EFC45E3A-63E7-4275-8B57-A0264C281C6F}" srcOrd="3" destOrd="0" presId="urn:microsoft.com/office/officeart/2005/8/layout/venn1"/>
    <dgm:cxn modelId="{DA9E7B9E-EC54-45BB-B63C-5F1C36FB60B0}" type="presParOf" srcId="{6EC07AE9-D8B4-4E5D-A23A-AF6199F7503E}" destId="{F23F2628-E26A-4F1A-8C1F-272E6BBE4FC8}" srcOrd="4" destOrd="0" presId="urn:microsoft.com/office/officeart/2005/8/layout/venn1"/>
    <dgm:cxn modelId="{78307E4A-B887-4128-ADF9-A2219909133E}" type="presParOf" srcId="{6EC07AE9-D8B4-4E5D-A23A-AF6199F7503E}" destId="{79964039-CC68-4A34-A813-BE4083D1C70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D173E7-BF40-4132-8DDC-A8FDB55DCB77}">
      <dsp:nvSpPr>
        <dsp:cNvPr id="0" name=""/>
        <dsp:cNvSpPr/>
      </dsp:nvSpPr>
      <dsp:spPr>
        <a:xfrm>
          <a:off x="0" y="460848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4768C0-DA00-4A41-B9EF-35C51387B500}">
      <dsp:nvSpPr>
        <dsp:cNvPr id="0" name=""/>
        <dsp:cNvSpPr/>
      </dsp:nvSpPr>
      <dsp:spPr>
        <a:xfrm>
          <a:off x="370416" y="91847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dirty="0" smtClean="0"/>
            <a:t>Ionic transport depots</a:t>
          </a:r>
          <a:endParaRPr lang="en-AU" sz="2500" kern="1200" dirty="0"/>
        </a:p>
      </dsp:txBody>
      <dsp:txXfrm>
        <a:off x="406442" y="127873"/>
        <a:ext cx="5113781" cy="665948"/>
      </dsp:txXfrm>
    </dsp:sp>
    <dsp:sp modelId="{DC3C0484-A42F-46F1-8D78-24F4CA385E05}">
      <dsp:nvSpPr>
        <dsp:cNvPr id="0" name=""/>
        <dsp:cNvSpPr/>
      </dsp:nvSpPr>
      <dsp:spPr>
        <a:xfrm>
          <a:off x="0" y="1594848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05C09F-A4F3-40A6-A459-F9F92FC5BAAC}">
      <dsp:nvSpPr>
        <dsp:cNvPr id="0" name=""/>
        <dsp:cNvSpPr/>
      </dsp:nvSpPr>
      <dsp:spPr>
        <a:xfrm>
          <a:off x="370416" y="1225848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smtClean="0"/>
            <a:t>Thermal management systems</a:t>
          </a:r>
          <a:endParaRPr lang="en-AU" sz="2500" kern="1200"/>
        </a:p>
      </dsp:txBody>
      <dsp:txXfrm>
        <a:off x="406442" y="1261874"/>
        <a:ext cx="5113781" cy="665948"/>
      </dsp:txXfrm>
    </dsp:sp>
    <dsp:sp modelId="{96FFB0F8-6FD6-440D-95A9-8596807F8AB7}">
      <dsp:nvSpPr>
        <dsp:cNvPr id="0" name=""/>
        <dsp:cNvSpPr/>
      </dsp:nvSpPr>
      <dsp:spPr>
        <a:xfrm>
          <a:off x="0" y="2728848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CF1D98-C5AB-4F42-9CF6-8D84CC304E48}">
      <dsp:nvSpPr>
        <dsp:cNvPr id="0" name=""/>
        <dsp:cNvSpPr/>
      </dsp:nvSpPr>
      <dsp:spPr>
        <a:xfrm>
          <a:off x="370416" y="2359848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smtClean="0"/>
            <a:t>Logistics engineering</a:t>
          </a:r>
          <a:endParaRPr lang="en-AU" sz="2500" kern="1200"/>
        </a:p>
      </dsp:txBody>
      <dsp:txXfrm>
        <a:off x="406442" y="2395874"/>
        <a:ext cx="5113781" cy="6659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D10C3-94D5-453E-AD32-C9BECCABAD32}" type="datetimeFigureOut">
              <a:rPr lang="en-AU" smtClean="0"/>
              <a:t>3/11/2010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20888-C2A0-40E0-BE63-80A7EB9152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703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Introduce</a:t>
            </a:r>
            <a:r>
              <a:rPr lang="en-AU" baseline="0" dirty="0" smtClean="0"/>
              <a:t> speaker; brief overview of today’s discussion; how the presentation is relevant to the audience; how they will benefit; any implications…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481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3649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Introduce</a:t>
            </a:r>
            <a:r>
              <a:rPr lang="en-AU" baseline="0" dirty="0" smtClean="0"/>
              <a:t> speaker; brief overview of today’s discussion; how the presentation is relevant to the audience; how they will benefit; any implications…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481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692328" y="1557064"/>
            <a:ext cx="6768104" cy="2448000"/>
          </a:xfrm>
          <a:custGeom>
            <a:avLst/>
            <a:gdLst/>
            <a:ahLst/>
            <a:cxnLst/>
            <a:rect l="l" t="t" r="r" b="b"/>
            <a:pathLst>
              <a:path w="6768104" h="2448000">
                <a:moveTo>
                  <a:pt x="4223359" y="0"/>
                </a:moveTo>
                <a:lnTo>
                  <a:pt x="6768104" y="1224000"/>
                </a:lnTo>
                <a:lnTo>
                  <a:pt x="4223359" y="2448000"/>
                </a:lnTo>
                <a:lnTo>
                  <a:pt x="4223359" y="1836000"/>
                </a:lnTo>
                <a:lnTo>
                  <a:pt x="1807794" y="1836000"/>
                </a:lnTo>
                <a:cubicBezTo>
                  <a:pt x="1624403" y="2077006"/>
                  <a:pt x="1334355" y="2231976"/>
                  <a:pt x="1008112" y="2231976"/>
                </a:cubicBezTo>
                <a:cubicBezTo>
                  <a:pt x="451347" y="2231976"/>
                  <a:pt x="0" y="1780629"/>
                  <a:pt x="0" y="1223864"/>
                </a:cubicBezTo>
                <a:cubicBezTo>
                  <a:pt x="0" y="667099"/>
                  <a:pt x="451347" y="215752"/>
                  <a:pt x="1008112" y="215752"/>
                </a:cubicBezTo>
                <a:cubicBezTo>
                  <a:pt x="1334477" y="215752"/>
                  <a:pt x="1624620" y="370839"/>
                  <a:pt x="1807997" y="612000"/>
                </a:cubicBezTo>
                <a:lnTo>
                  <a:pt x="4223359" y="6120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971600" y="-603448"/>
            <a:ext cx="2232248" cy="449063"/>
          </a:xfrm>
        </p:spPr>
        <p:txBody>
          <a:bodyPr/>
          <a:lstStyle/>
          <a:p>
            <a:pPr algn="l"/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225 0.00463 -0.00382 0.01019 -0.00694 0.01366 C -0.00972 0.01667 -0.01302 0.01922 -0.01545 0.02292 C -0.02274 0.0338 -0.02361 0.03982 -0.03281 0.04815 C -0.03941 0.06111 -0.05156 0.0676 -0.05868 0.08033 C -0.06771 0.09653 -0.07378 0.11505 -0.08281 0.13102 C -0.08594 0.14375 -0.0908 0.15579 -0.09479 0.16783 C -0.10035 0.18403 -0.10295 0.20093 -0.11041 0.21597 C -0.11285 0.22639 -0.11736 0.23565 -0.12066 0.24584 C -0.12778 0.2676 -0.13489 0.28889 -0.14305 0.31019 C -0.14479 0.32176 -0.1467 0.33148 -0.15 0.34236 C -0.15139 0.35139 -0.15312 0.36435 -0.15521 0.37246 C -0.15642 0.37709 -0.15746 0.38148 -0.15868 0.38611 C -0.1592 0.38843 -0.16041 0.39306 -0.16041 0.39306 C -0.16337 0.44792 -0.16719 0.52917 -0.14132 0.57917 C -0.13889 0.5926 -0.13264 0.60209 -0.1276 0.61366 C -0.12118 0.62847 -0.11423 0.64306 -0.10347 0.65278 C -0.08906 0.68148 -0.06701 0.69885 -0.04479 0.71482 C -0.03333 0.72292 -0.04705 0.7169 -0.02934 0.72639 C -0.00903 0.73727 -0.0335 0.72153 -0.01719 0.73102 C -0.00382 0.73889 0.01945 0.74954 0.03455 0.75162 C 0.04948 0.75371 0.06441 0.75417 0.07934 0.75625 C 0.08108 0.75602 0.11528 0.75394 0.1224 0.75162 C 0.13056 0.74908 0.13854 0.74144 0.14653 0.73797 C 0.15799 0.72269 0.16632 0.7044 0.17587 0.68727 C 0.1809 0.66713 0.2007 0.6544 0.21545 0.65047 C 0.2224 0.64422 0.23004 0.63797 0.23802 0.63449 C 0.2415 0.63148 0.24479 0.62824 0.24827 0.62523 C 0.25122 0.62246 0.26129 0.61991 0.26545 0.61829 C 0.27361 0.61505 0.27604 0.61412 0.28281 0.60903 C 0.2875 0.60556 0.29236 0.60394 0.29479 0.59769 " pathEditMode="relative" ptsTypes="ffffffffffffffffffffffffffffffA">
                                      <p:cBhvr>
                                        <p:cTn id="12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3969341"/>
              </p:ext>
            </p:extLst>
          </p:nvPr>
        </p:nvGraphicFramePr>
        <p:xfrm>
          <a:off x="755576" y="2348880"/>
          <a:ext cx="7524824" cy="37772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Nature’s Solution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5086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958179"/>
            <a:ext cx="3669792" cy="2889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692328" y="1557064"/>
            <a:ext cx="6768104" cy="2448000"/>
          </a:xfrm>
          <a:custGeom>
            <a:avLst/>
            <a:gdLst/>
            <a:ahLst/>
            <a:cxnLst/>
            <a:rect l="l" t="t" r="r" b="b"/>
            <a:pathLst>
              <a:path w="6768104" h="2448000">
                <a:moveTo>
                  <a:pt x="4223359" y="0"/>
                </a:moveTo>
                <a:lnTo>
                  <a:pt x="6768104" y="1224000"/>
                </a:lnTo>
                <a:lnTo>
                  <a:pt x="4223359" y="2448000"/>
                </a:lnTo>
                <a:lnTo>
                  <a:pt x="4223359" y="1836000"/>
                </a:lnTo>
                <a:lnTo>
                  <a:pt x="1807794" y="1836000"/>
                </a:lnTo>
                <a:cubicBezTo>
                  <a:pt x="1624403" y="2077006"/>
                  <a:pt x="1334355" y="2231976"/>
                  <a:pt x="1008112" y="2231976"/>
                </a:cubicBezTo>
                <a:cubicBezTo>
                  <a:pt x="451347" y="2231976"/>
                  <a:pt x="0" y="1780629"/>
                  <a:pt x="0" y="1223864"/>
                </a:cubicBezTo>
                <a:cubicBezTo>
                  <a:pt x="0" y="667099"/>
                  <a:pt x="451347" y="215752"/>
                  <a:pt x="1008112" y="215752"/>
                </a:cubicBezTo>
                <a:cubicBezTo>
                  <a:pt x="1334477" y="215752"/>
                  <a:pt x="1624620" y="370839"/>
                  <a:pt x="1807997" y="612000"/>
                </a:cubicBezTo>
                <a:lnTo>
                  <a:pt x="4223359" y="6120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351524"/>
            <a:ext cx="3699933" cy="2229604"/>
          </a:xfrm>
        </p:spPr>
        <p:txBody>
          <a:bodyPr>
            <a:normAutofit/>
          </a:bodyPr>
          <a:lstStyle/>
          <a:p>
            <a:r>
              <a:rPr lang="en-AU" b="1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42" b="99769" l="9942" r="100000"/>
                    </a14:imgEffect>
                    <a14:imgEffect>
                      <a14:sharpenSoften amount="5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988840"/>
            <a:ext cx="3600000" cy="3600000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872067" y="4365104"/>
            <a:ext cx="3704166" cy="2088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60000"/>
              </a:lnSpc>
            </a:pPr>
            <a:r>
              <a:rPr lang="en-AU" b="1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Nature‘s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  <p:pic>
        <p:nvPicPr>
          <p:cNvPr id="1031" name="Picture 7" descr="C:\Users\NatalieF\AppData\Local\Microsoft\Windows\Temporary Internet Files\Content.IE5\27SDYC9T\MC900440110[1]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16"/>
          <a:stretch/>
        </p:blipFill>
        <p:spPr bwMode="auto">
          <a:xfrm>
            <a:off x="5796136" y="3356992"/>
            <a:ext cx="2463492" cy="285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</a:t>
            </a:r>
            <a:r>
              <a:rPr lang="en-AU" baseline="0" dirty="0" smtClean="0"/>
              <a:t> scooters</a:t>
            </a:r>
          </a:p>
          <a:p>
            <a:r>
              <a:rPr lang="en-AU" baseline="0" dirty="0" smtClean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AU" dirty="0" smtClean="0"/>
              <a:t>Wind racers</a:t>
            </a:r>
          </a:p>
          <a:p>
            <a:r>
              <a:rPr lang="en-AU" dirty="0" smtClean="0"/>
              <a:t>Terra travellers</a:t>
            </a:r>
          </a:p>
          <a:p>
            <a:r>
              <a:rPr lang="en-AU" dirty="0" smtClean="0"/>
              <a:t>Body skimmers</a:t>
            </a:r>
          </a:p>
          <a:p>
            <a:r>
              <a:rPr lang="en-AU" dirty="0" smtClean="0"/>
              <a:t>Hydro packs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AU" dirty="0" smtClean="0"/>
              <a:t>Electric shuttles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Hydro-electric cars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New age jets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  <p:pic>
        <p:nvPicPr>
          <p:cNvPr id="1026" name="Picture 2" descr="C:\Users\NatalieF\AppData\Local\Microsoft\Windows\Temporary Internet Files\Content.IE5\O1XZLWVL\MC90013150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2324" flipH="1">
            <a:off x="4499992" y="2780928"/>
            <a:ext cx="3681549" cy="22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2612710"/>
              </p:ext>
            </p:extLst>
          </p:nvPr>
        </p:nvGraphicFramePr>
        <p:xfrm>
          <a:off x="872067" y="2675467"/>
          <a:ext cx="7408333" cy="3450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024953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0890376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Cells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9032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1355</TotalTime>
  <Words>153</Words>
  <Application>Microsoft Office PowerPoint</Application>
  <PresentationFormat>On-screen Show (4:3)</PresentationFormat>
  <Paragraphs>57</Paragraphs>
  <Slides>12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Solar Cells</vt:lpstr>
      <vt:lpstr>Nature’s Solution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Watsonia Publishing</cp:lastModifiedBy>
  <cp:revision>77</cp:revision>
  <dcterms:created xsi:type="dcterms:W3CDTF">2010-09-15T02:43:03Z</dcterms:created>
  <dcterms:modified xsi:type="dcterms:W3CDTF">2010-11-03T04:43:22Z</dcterms:modified>
</cp:coreProperties>
</file>