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5D72948-1004-4F48-8B58-39CD8C9E2CF0}" type="doc">
      <dgm:prSet loTypeId="urn:microsoft.com/office/officeart/2005/8/layout/hierarchy4" loCatId="hierarchy" qsTypeId="urn:microsoft.com/office/officeart/2005/8/quickstyle/3d4" qsCatId="3D" csTypeId="urn:microsoft.com/office/officeart/2005/8/colors/colorful3" csCatId="colorful" phldr="1"/>
      <dgm:spPr/>
      <dgm:t>
        <a:bodyPr/>
        <a:lstStyle/>
        <a:p>
          <a:endParaRPr lang="en-AU"/>
        </a:p>
      </dgm:t>
    </dgm:pt>
    <dgm:pt modelId="{459E39F3-060C-43D6-9F28-E4EE59959BC0}">
      <dgm:prSet phldrT="[Text]"/>
      <dgm:spPr/>
      <dgm:t>
        <a:bodyPr/>
        <a:lstStyle/>
        <a:p>
          <a:r>
            <a:rPr lang="en-AU" dirty="0" smtClean="0"/>
            <a:t>Engineering Director</a:t>
          </a:r>
          <a:endParaRPr lang="en-AU" dirty="0"/>
        </a:p>
      </dgm:t>
    </dgm:pt>
    <dgm:pt modelId="{24CB4249-5CE2-44B7-BCED-82FFF188C7F3}" type="parTrans" cxnId="{112402FB-CA92-4F39-A117-693BF6AA4388}">
      <dgm:prSet/>
      <dgm:spPr/>
      <dgm:t>
        <a:bodyPr/>
        <a:lstStyle/>
        <a:p>
          <a:endParaRPr lang="en-AU"/>
        </a:p>
      </dgm:t>
    </dgm:pt>
    <dgm:pt modelId="{3BD24774-2275-48DE-A928-A9F49CD432F6}" type="sibTrans" cxnId="{112402FB-CA92-4F39-A117-693BF6AA4388}">
      <dgm:prSet/>
      <dgm:spPr/>
      <dgm:t>
        <a:bodyPr/>
        <a:lstStyle/>
        <a:p>
          <a:endParaRPr lang="en-AU"/>
        </a:p>
      </dgm:t>
    </dgm:pt>
    <dgm:pt modelId="{73262E17-1A6A-4884-83A7-178A0F3CD130}" type="asst">
      <dgm:prSet phldrT="[Text]"/>
      <dgm:spPr/>
      <dgm:t>
        <a:bodyPr/>
        <a:lstStyle/>
        <a:p>
          <a:r>
            <a:rPr lang="en-AU" dirty="0" smtClean="0"/>
            <a:t>Executive Assistant</a:t>
          </a:r>
          <a:endParaRPr lang="en-AU" dirty="0"/>
        </a:p>
      </dgm:t>
    </dgm:pt>
    <dgm:pt modelId="{4B4E43C7-2A8C-49F0-A260-2627FCC04290}" type="parTrans" cxnId="{349FF523-2EBA-46BD-9A34-DCA096529FA8}">
      <dgm:prSet/>
      <dgm:spPr/>
      <dgm:t>
        <a:bodyPr/>
        <a:lstStyle/>
        <a:p>
          <a:endParaRPr lang="en-AU"/>
        </a:p>
      </dgm:t>
    </dgm:pt>
    <dgm:pt modelId="{FABBF91D-58DD-47CF-ACA9-24541F77EC4E}" type="sibTrans" cxnId="{349FF523-2EBA-46BD-9A34-DCA096529FA8}">
      <dgm:prSet/>
      <dgm:spPr/>
      <dgm:t>
        <a:bodyPr/>
        <a:lstStyle/>
        <a:p>
          <a:endParaRPr lang="en-AU"/>
        </a:p>
      </dgm:t>
    </dgm:pt>
    <dgm:pt modelId="{5BEF638E-8C43-47EE-853E-422E5606F27C}">
      <dgm:prSet phldrT="[Text]"/>
      <dgm:spPr/>
      <dgm:t>
        <a:bodyPr/>
        <a:lstStyle/>
        <a:p>
          <a:r>
            <a:rPr lang="en-AU" dirty="0" smtClean="0"/>
            <a:t>Engineering Manager</a:t>
          </a:r>
          <a:endParaRPr lang="en-AU" dirty="0"/>
        </a:p>
      </dgm:t>
    </dgm:pt>
    <dgm:pt modelId="{52658257-DF5C-44D1-9432-64E4E206EE72}" type="parTrans" cxnId="{BF9194AD-62F8-417C-B374-817FF2C2FB72}">
      <dgm:prSet/>
      <dgm:spPr/>
      <dgm:t>
        <a:bodyPr/>
        <a:lstStyle/>
        <a:p>
          <a:endParaRPr lang="en-AU"/>
        </a:p>
      </dgm:t>
    </dgm:pt>
    <dgm:pt modelId="{6D21B420-EEAF-4DC4-83F0-092F0E4D52BE}" type="sibTrans" cxnId="{BF9194AD-62F8-417C-B374-817FF2C2FB72}">
      <dgm:prSet/>
      <dgm:spPr/>
      <dgm:t>
        <a:bodyPr/>
        <a:lstStyle/>
        <a:p>
          <a:endParaRPr lang="en-AU"/>
        </a:p>
      </dgm:t>
    </dgm:pt>
    <dgm:pt modelId="{7C29E9E3-06A0-4693-954D-F84087A7EBEF}">
      <dgm:prSet phldrT="[Text]"/>
      <dgm:spPr/>
      <dgm:t>
        <a:bodyPr/>
        <a:lstStyle/>
        <a:p>
          <a:r>
            <a:rPr lang="en-AU" dirty="0" smtClean="0"/>
            <a:t>Analyst</a:t>
          </a:r>
          <a:endParaRPr lang="en-AU" dirty="0"/>
        </a:p>
      </dgm:t>
    </dgm:pt>
    <dgm:pt modelId="{40BFABF9-F539-4B45-AFE1-977C6ACB1CB4}" type="parTrans" cxnId="{FCAAAB61-A70A-428B-9215-09E44685E396}">
      <dgm:prSet/>
      <dgm:spPr/>
      <dgm:t>
        <a:bodyPr/>
        <a:lstStyle/>
        <a:p>
          <a:endParaRPr lang="en-AU"/>
        </a:p>
      </dgm:t>
    </dgm:pt>
    <dgm:pt modelId="{DF53A272-A965-48C5-B923-991A836D671A}" type="sibTrans" cxnId="{FCAAAB61-A70A-428B-9215-09E44685E396}">
      <dgm:prSet/>
      <dgm:spPr/>
      <dgm:t>
        <a:bodyPr/>
        <a:lstStyle/>
        <a:p>
          <a:endParaRPr lang="en-AU"/>
        </a:p>
      </dgm:t>
    </dgm:pt>
    <dgm:pt modelId="{66DF905D-06B4-4048-A74B-37150314DC5A}">
      <dgm:prSet phldrT="[Text]"/>
      <dgm:spPr/>
      <dgm:t>
        <a:bodyPr/>
        <a:lstStyle/>
        <a:p>
          <a:r>
            <a:rPr lang="en-AU" dirty="0" smtClean="0"/>
            <a:t>Surveyor</a:t>
          </a:r>
          <a:endParaRPr lang="en-AU" dirty="0"/>
        </a:p>
      </dgm:t>
    </dgm:pt>
    <dgm:pt modelId="{4E66DDCB-0AF3-49F5-A048-CBC4CEE45037}" type="parTrans" cxnId="{75443838-8FB8-437E-A1CC-D74FDBB95047}">
      <dgm:prSet/>
      <dgm:spPr/>
      <dgm:t>
        <a:bodyPr/>
        <a:lstStyle/>
        <a:p>
          <a:endParaRPr lang="en-AU"/>
        </a:p>
      </dgm:t>
    </dgm:pt>
    <dgm:pt modelId="{6EF09602-338E-46C6-ACEA-E8C2267A2391}" type="sibTrans" cxnId="{75443838-8FB8-437E-A1CC-D74FDBB95047}">
      <dgm:prSet/>
      <dgm:spPr/>
      <dgm:t>
        <a:bodyPr/>
        <a:lstStyle/>
        <a:p>
          <a:endParaRPr lang="en-AU"/>
        </a:p>
      </dgm:t>
    </dgm:pt>
    <dgm:pt modelId="{01BAD9A4-21EB-48F5-9EF6-E6676E3D0F98}">
      <dgm:prSet/>
      <dgm:spPr/>
      <dgm:t>
        <a:bodyPr/>
        <a:lstStyle/>
        <a:p>
          <a:r>
            <a:rPr lang="en-AU" dirty="0" smtClean="0"/>
            <a:t>Construction Manager</a:t>
          </a:r>
          <a:endParaRPr lang="en-AU" dirty="0"/>
        </a:p>
      </dgm:t>
    </dgm:pt>
    <dgm:pt modelId="{F3DB1518-4271-4B78-BEC6-2CB1D6CAF4BB}" type="parTrans" cxnId="{C513CD57-5C99-4A52-B774-39FD5499D2C3}">
      <dgm:prSet/>
      <dgm:spPr/>
      <dgm:t>
        <a:bodyPr/>
        <a:lstStyle/>
        <a:p>
          <a:endParaRPr lang="en-AU"/>
        </a:p>
      </dgm:t>
    </dgm:pt>
    <dgm:pt modelId="{24EDD830-1F62-4F57-9C12-5179434B8368}" type="sibTrans" cxnId="{C513CD57-5C99-4A52-B774-39FD5499D2C3}">
      <dgm:prSet/>
      <dgm:spPr/>
      <dgm:t>
        <a:bodyPr/>
        <a:lstStyle/>
        <a:p>
          <a:endParaRPr lang="en-AU"/>
        </a:p>
      </dgm:t>
    </dgm:pt>
    <dgm:pt modelId="{37CEE228-0E11-4D64-954C-B96A063D1743}">
      <dgm:prSet/>
      <dgm:spPr/>
      <dgm:t>
        <a:bodyPr/>
        <a:lstStyle/>
        <a:p>
          <a:r>
            <a:rPr lang="en-AU" dirty="0" smtClean="0"/>
            <a:t>Coordinator</a:t>
          </a:r>
          <a:endParaRPr lang="en-AU" dirty="0"/>
        </a:p>
      </dgm:t>
    </dgm:pt>
    <dgm:pt modelId="{9348086A-E85A-4D22-BBCC-9D0619A9D519}" type="parTrans" cxnId="{1E704C80-65DA-49B1-9BFE-2E22F8BAA120}">
      <dgm:prSet/>
      <dgm:spPr/>
      <dgm:t>
        <a:bodyPr/>
        <a:lstStyle/>
        <a:p>
          <a:endParaRPr lang="en-AU"/>
        </a:p>
      </dgm:t>
    </dgm:pt>
    <dgm:pt modelId="{AD7B8202-1A53-4E9E-B085-157BA00D5FE1}" type="sibTrans" cxnId="{1E704C80-65DA-49B1-9BFE-2E22F8BAA120}">
      <dgm:prSet/>
      <dgm:spPr/>
      <dgm:t>
        <a:bodyPr/>
        <a:lstStyle/>
        <a:p>
          <a:endParaRPr lang="en-AU"/>
        </a:p>
      </dgm:t>
    </dgm:pt>
    <dgm:pt modelId="{919E2224-4B73-45C8-B522-BAC36CA79497}">
      <dgm:prSet/>
      <dgm:spPr/>
      <dgm:t>
        <a:bodyPr/>
        <a:lstStyle/>
        <a:p>
          <a:r>
            <a:rPr lang="en-AU" dirty="0" smtClean="0"/>
            <a:t>Chief Engineer</a:t>
          </a:r>
          <a:endParaRPr lang="en-AU" dirty="0"/>
        </a:p>
      </dgm:t>
    </dgm:pt>
    <dgm:pt modelId="{A9B182A9-99A7-46ED-AB47-660D49249533}" type="parTrans" cxnId="{38910032-EB65-4A20-99B6-3ED8FE0E7AFC}">
      <dgm:prSet/>
      <dgm:spPr/>
      <dgm:t>
        <a:bodyPr/>
        <a:lstStyle/>
        <a:p>
          <a:endParaRPr lang="en-AU"/>
        </a:p>
      </dgm:t>
    </dgm:pt>
    <dgm:pt modelId="{59E2C95B-F59C-4BA8-B3EC-20D9A06DB6FF}" type="sibTrans" cxnId="{38910032-EB65-4A20-99B6-3ED8FE0E7AFC}">
      <dgm:prSet/>
      <dgm:spPr/>
      <dgm:t>
        <a:bodyPr/>
        <a:lstStyle/>
        <a:p>
          <a:endParaRPr lang="en-AU"/>
        </a:p>
      </dgm:t>
    </dgm:pt>
    <dgm:pt modelId="{43D84E3F-C3F8-4435-BF39-D359421E46AE}">
      <dgm:prSet/>
      <dgm:spPr/>
      <dgm:t>
        <a:bodyPr/>
        <a:lstStyle/>
        <a:p>
          <a:r>
            <a:rPr lang="en-AU" dirty="0" smtClean="0"/>
            <a:t>Technician</a:t>
          </a:r>
          <a:endParaRPr lang="en-AU" dirty="0"/>
        </a:p>
      </dgm:t>
    </dgm:pt>
    <dgm:pt modelId="{F3B18C73-1957-421D-8193-E874740630B8}" type="parTrans" cxnId="{126BA237-9276-42E3-A212-06B1794AEABE}">
      <dgm:prSet/>
      <dgm:spPr/>
      <dgm:t>
        <a:bodyPr/>
        <a:lstStyle/>
        <a:p>
          <a:endParaRPr lang="en-AU"/>
        </a:p>
      </dgm:t>
    </dgm:pt>
    <dgm:pt modelId="{93360B02-B4AB-4243-AC3F-AF8C742CCC76}" type="sibTrans" cxnId="{126BA237-9276-42E3-A212-06B1794AEABE}">
      <dgm:prSet/>
      <dgm:spPr/>
      <dgm:t>
        <a:bodyPr/>
        <a:lstStyle/>
        <a:p>
          <a:endParaRPr lang="en-AU"/>
        </a:p>
      </dgm:t>
    </dgm:pt>
    <dgm:pt modelId="{A75139B4-AA77-46ED-B97F-78E96829BC1A}">
      <dgm:prSet/>
      <dgm:spPr/>
      <dgm:t>
        <a:bodyPr/>
        <a:lstStyle/>
        <a:p>
          <a:r>
            <a:rPr lang="en-AU" dirty="0" smtClean="0"/>
            <a:t>Inspector</a:t>
          </a:r>
          <a:endParaRPr lang="en-AU" dirty="0"/>
        </a:p>
      </dgm:t>
    </dgm:pt>
    <dgm:pt modelId="{8396DC9E-168F-4BEC-B99D-691A6EB7969C}" type="parTrans" cxnId="{2322FB76-6083-4AE0-B125-DF5CE067D530}">
      <dgm:prSet/>
      <dgm:spPr/>
      <dgm:t>
        <a:bodyPr/>
        <a:lstStyle/>
        <a:p>
          <a:endParaRPr lang="en-AU"/>
        </a:p>
      </dgm:t>
    </dgm:pt>
    <dgm:pt modelId="{7E4BB785-FA7A-451A-97A2-84CD1ABA51CE}" type="sibTrans" cxnId="{2322FB76-6083-4AE0-B125-DF5CE067D530}">
      <dgm:prSet/>
      <dgm:spPr/>
      <dgm:t>
        <a:bodyPr/>
        <a:lstStyle/>
        <a:p>
          <a:endParaRPr lang="en-AU"/>
        </a:p>
      </dgm:t>
    </dgm:pt>
    <dgm:pt modelId="{3D90F946-4A82-4C43-AF39-D59417E932E4}">
      <dgm:prSet/>
      <dgm:spPr/>
      <dgm:t>
        <a:bodyPr/>
        <a:lstStyle/>
        <a:p>
          <a:r>
            <a:rPr lang="en-AU" dirty="0" smtClean="0"/>
            <a:t>Supervisor</a:t>
          </a:r>
          <a:endParaRPr lang="en-AU" dirty="0"/>
        </a:p>
      </dgm:t>
    </dgm:pt>
    <dgm:pt modelId="{5BAD8929-5E1A-4DF6-A6F1-0FE1F510939D}" type="parTrans" cxnId="{3552B7BF-F551-4FCA-9294-0F62ECABF070}">
      <dgm:prSet/>
      <dgm:spPr/>
      <dgm:t>
        <a:bodyPr/>
        <a:lstStyle/>
        <a:p>
          <a:endParaRPr lang="en-AU"/>
        </a:p>
      </dgm:t>
    </dgm:pt>
    <dgm:pt modelId="{5C28C844-7EC8-45C9-844D-438BA9A305BE}" type="sibTrans" cxnId="{3552B7BF-F551-4FCA-9294-0F62ECABF070}">
      <dgm:prSet/>
      <dgm:spPr/>
      <dgm:t>
        <a:bodyPr/>
        <a:lstStyle/>
        <a:p>
          <a:endParaRPr lang="en-AU"/>
        </a:p>
      </dgm:t>
    </dgm:pt>
    <dgm:pt modelId="{C9AD7172-1FB2-4D47-9198-E2F42783AD49}">
      <dgm:prSet/>
      <dgm:spPr/>
      <dgm:t>
        <a:bodyPr/>
        <a:lstStyle/>
        <a:p>
          <a:r>
            <a:rPr lang="en-AU" dirty="0" smtClean="0"/>
            <a:t>Graduate</a:t>
          </a:r>
          <a:endParaRPr lang="en-AU" dirty="0"/>
        </a:p>
      </dgm:t>
    </dgm:pt>
    <dgm:pt modelId="{8724B481-B75C-4B7D-88E6-179DEF4D5C63}" type="parTrans" cxnId="{6689FD4B-78A2-449E-A7B9-D5DDC7FB006F}">
      <dgm:prSet/>
      <dgm:spPr/>
      <dgm:t>
        <a:bodyPr/>
        <a:lstStyle/>
        <a:p>
          <a:endParaRPr lang="en-AU"/>
        </a:p>
      </dgm:t>
    </dgm:pt>
    <dgm:pt modelId="{F5454652-6A6F-4924-AFE2-4C566E50BB5A}" type="sibTrans" cxnId="{6689FD4B-78A2-449E-A7B9-D5DDC7FB006F}">
      <dgm:prSet/>
      <dgm:spPr/>
      <dgm:t>
        <a:bodyPr/>
        <a:lstStyle/>
        <a:p>
          <a:endParaRPr lang="en-AU"/>
        </a:p>
      </dgm:t>
    </dgm:pt>
    <dgm:pt modelId="{C1F222D4-EA34-4F0F-B069-3B9295BE9089}">
      <dgm:prSet/>
      <dgm:spPr/>
      <dgm:t>
        <a:bodyPr/>
        <a:lstStyle/>
        <a:p>
          <a:r>
            <a:rPr lang="en-AU" dirty="0" smtClean="0"/>
            <a:t>Graduate</a:t>
          </a:r>
          <a:endParaRPr lang="en-AU" dirty="0"/>
        </a:p>
      </dgm:t>
    </dgm:pt>
    <dgm:pt modelId="{ECD33AFB-196F-41E6-9D72-156D7F376D70}" type="parTrans" cxnId="{ED7FAACC-ACA3-4F3E-8133-7C59EF6BE4B1}">
      <dgm:prSet/>
      <dgm:spPr/>
      <dgm:t>
        <a:bodyPr/>
        <a:lstStyle/>
        <a:p>
          <a:endParaRPr lang="en-AU"/>
        </a:p>
      </dgm:t>
    </dgm:pt>
    <dgm:pt modelId="{56EDBED6-9A92-4926-B0D0-39DF3AF75C36}" type="sibTrans" cxnId="{ED7FAACC-ACA3-4F3E-8133-7C59EF6BE4B1}">
      <dgm:prSet/>
      <dgm:spPr/>
      <dgm:t>
        <a:bodyPr/>
        <a:lstStyle/>
        <a:p>
          <a:endParaRPr lang="en-AU"/>
        </a:p>
      </dgm:t>
    </dgm:pt>
    <dgm:pt modelId="{4CFCE0B7-AC6D-415D-B68C-C7953BB9966C}">
      <dgm:prSet/>
      <dgm:spPr/>
      <dgm:t>
        <a:bodyPr/>
        <a:lstStyle/>
        <a:p>
          <a:r>
            <a:rPr lang="en-AU" dirty="0" smtClean="0"/>
            <a:t>Technical Advisor</a:t>
          </a:r>
          <a:endParaRPr lang="en-AU" dirty="0"/>
        </a:p>
      </dgm:t>
    </dgm:pt>
    <dgm:pt modelId="{6C8EDE51-3E1D-4533-BB66-42FCABC736C7}" type="parTrans" cxnId="{0364F060-5BFB-4304-B966-3572AB481658}">
      <dgm:prSet/>
      <dgm:spPr/>
      <dgm:t>
        <a:bodyPr/>
        <a:lstStyle/>
        <a:p>
          <a:endParaRPr lang="en-AU"/>
        </a:p>
      </dgm:t>
    </dgm:pt>
    <dgm:pt modelId="{1DFE17CE-40E8-4069-A7E9-EC226DD5752D}" type="sibTrans" cxnId="{0364F060-5BFB-4304-B966-3572AB481658}">
      <dgm:prSet/>
      <dgm:spPr/>
      <dgm:t>
        <a:bodyPr/>
        <a:lstStyle/>
        <a:p>
          <a:endParaRPr lang="en-AU"/>
        </a:p>
      </dgm:t>
    </dgm:pt>
    <dgm:pt modelId="{E67B3436-EF59-4834-BE0E-19DE80ED23FB}" type="pres">
      <dgm:prSet presAssocID="{A5D72948-1004-4F48-8B58-39CD8C9E2CF0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AU"/>
        </a:p>
      </dgm:t>
    </dgm:pt>
    <dgm:pt modelId="{3226ABD0-9274-4ADD-A7CD-4FEF50181CCA}" type="pres">
      <dgm:prSet presAssocID="{459E39F3-060C-43D6-9F28-E4EE59959BC0}" presName="vertOne" presStyleCnt="0"/>
      <dgm:spPr/>
    </dgm:pt>
    <dgm:pt modelId="{2E5BF1CE-88DD-42AB-9052-722FAF8F7324}" type="pres">
      <dgm:prSet presAssocID="{459E39F3-060C-43D6-9F28-E4EE59959BC0}" presName="txOn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C0401E75-9CFD-4F25-990D-1E6135453EFB}" type="pres">
      <dgm:prSet presAssocID="{459E39F3-060C-43D6-9F28-E4EE59959BC0}" presName="parTransOne" presStyleCnt="0"/>
      <dgm:spPr/>
    </dgm:pt>
    <dgm:pt modelId="{FD8B5C82-3DAC-4E18-86EB-B624104DA0AB}" type="pres">
      <dgm:prSet presAssocID="{459E39F3-060C-43D6-9F28-E4EE59959BC0}" presName="horzOne" presStyleCnt="0"/>
      <dgm:spPr/>
    </dgm:pt>
    <dgm:pt modelId="{8FC52AA1-E2C0-4C5C-83F2-AA2EF840D4B7}" type="pres">
      <dgm:prSet presAssocID="{73262E17-1A6A-4884-83A7-178A0F3CD130}" presName="vertTwo" presStyleCnt="0"/>
      <dgm:spPr/>
    </dgm:pt>
    <dgm:pt modelId="{D63EAF28-0C67-48DE-898B-651E2897686A}" type="pres">
      <dgm:prSet presAssocID="{73262E17-1A6A-4884-83A7-178A0F3CD130}" presName="txTwo" presStyleLbl="asst1" presStyleIdx="0" presStyleCnt="1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58EFE0A4-874A-4FA8-A6AA-798FABDF9977}" type="pres">
      <dgm:prSet presAssocID="{73262E17-1A6A-4884-83A7-178A0F3CD130}" presName="horzTwo" presStyleCnt="0"/>
      <dgm:spPr/>
    </dgm:pt>
    <dgm:pt modelId="{BEDD59A4-F8D8-49C8-9BD5-116DEB07CDF0}" type="pres">
      <dgm:prSet presAssocID="{FABBF91D-58DD-47CF-ACA9-24541F77EC4E}" presName="sibSpaceTwo" presStyleCnt="0"/>
      <dgm:spPr/>
    </dgm:pt>
    <dgm:pt modelId="{6AEF3A2C-60DD-4C65-B016-4CBF95EBCB74}" type="pres">
      <dgm:prSet presAssocID="{919E2224-4B73-45C8-B522-BAC36CA79497}" presName="vertTwo" presStyleCnt="0"/>
      <dgm:spPr/>
    </dgm:pt>
    <dgm:pt modelId="{537E97B2-6C3B-47B6-9A12-5E87BC1462AD}" type="pres">
      <dgm:prSet presAssocID="{919E2224-4B73-45C8-B522-BAC36CA79497}" presName="txTwo" presStyleLbl="node2" presStyleIdx="0" presStyleCnt="1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79C643A0-A91B-4B1D-A1BB-E960F22CB4F5}" type="pres">
      <dgm:prSet presAssocID="{919E2224-4B73-45C8-B522-BAC36CA79497}" presName="parTransTwo" presStyleCnt="0"/>
      <dgm:spPr/>
    </dgm:pt>
    <dgm:pt modelId="{D1AE7594-CD7F-47F1-B9B0-82EA566DC647}" type="pres">
      <dgm:prSet presAssocID="{919E2224-4B73-45C8-B522-BAC36CA79497}" presName="horzTwo" presStyleCnt="0"/>
      <dgm:spPr/>
    </dgm:pt>
    <dgm:pt modelId="{C5B2EDF7-4454-4AA4-B7F7-F5366FACB810}" type="pres">
      <dgm:prSet presAssocID="{66DF905D-06B4-4048-A74B-37150314DC5A}" presName="vertThree" presStyleCnt="0"/>
      <dgm:spPr/>
    </dgm:pt>
    <dgm:pt modelId="{59F858FC-A766-48F8-805A-8F89AE972D1D}" type="pres">
      <dgm:prSet presAssocID="{66DF905D-06B4-4048-A74B-37150314DC5A}" presName="txThree" presStyleLbl="node3" presStyleIdx="0" presStyleCnt="5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1212B247-7CDB-411B-9E72-B5883C505625}" type="pres">
      <dgm:prSet presAssocID="{66DF905D-06B4-4048-A74B-37150314DC5A}" presName="parTransThree" presStyleCnt="0"/>
      <dgm:spPr/>
    </dgm:pt>
    <dgm:pt modelId="{D1B65912-AD64-4DD0-B6FC-C2EC0000FD1B}" type="pres">
      <dgm:prSet presAssocID="{66DF905D-06B4-4048-A74B-37150314DC5A}" presName="horzThree" presStyleCnt="0"/>
      <dgm:spPr/>
    </dgm:pt>
    <dgm:pt modelId="{1A5BFD53-CCBC-4712-A71B-9BDE27A910FA}" type="pres">
      <dgm:prSet presAssocID="{43D84E3F-C3F8-4435-BF39-D359421E46AE}" presName="vertFour" presStyleCnt="0">
        <dgm:presLayoutVars>
          <dgm:chPref val="3"/>
        </dgm:presLayoutVars>
      </dgm:prSet>
      <dgm:spPr/>
    </dgm:pt>
    <dgm:pt modelId="{BD8F4BEF-D96F-48EF-AC73-BDFDC207C937}" type="pres">
      <dgm:prSet presAssocID="{43D84E3F-C3F8-4435-BF39-D359421E46AE}" presName="txFour" presStyleLbl="node4" presStyleIdx="0" presStyleCnt="6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233BC280-D1E4-4BFD-9651-7EA2ABDA2D98}" type="pres">
      <dgm:prSet presAssocID="{43D84E3F-C3F8-4435-BF39-D359421E46AE}" presName="horzFour" presStyleCnt="0"/>
      <dgm:spPr/>
    </dgm:pt>
    <dgm:pt modelId="{17690057-1DA7-476D-8DF3-4B7CBCF8CC2A}" type="pres">
      <dgm:prSet presAssocID="{6EF09602-338E-46C6-ACEA-E8C2267A2391}" presName="sibSpaceThree" presStyleCnt="0"/>
      <dgm:spPr/>
    </dgm:pt>
    <dgm:pt modelId="{899D5CDD-47F0-43CE-BB31-DC68CB6543BE}" type="pres">
      <dgm:prSet presAssocID="{5BEF638E-8C43-47EE-853E-422E5606F27C}" presName="vertThree" presStyleCnt="0"/>
      <dgm:spPr/>
    </dgm:pt>
    <dgm:pt modelId="{551D0FB5-9F91-45AA-A4A6-5B0A88CE8E0E}" type="pres">
      <dgm:prSet presAssocID="{5BEF638E-8C43-47EE-853E-422E5606F27C}" presName="txThree" presStyleLbl="node3" presStyleIdx="1" presStyleCnt="5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63B3C7AE-0733-4B4A-A593-C2D6A1356018}" type="pres">
      <dgm:prSet presAssocID="{5BEF638E-8C43-47EE-853E-422E5606F27C}" presName="parTransThree" presStyleCnt="0"/>
      <dgm:spPr/>
    </dgm:pt>
    <dgm:pt modelId="{109283B7-4640-4BE3-8B1F-DF96803226CC}" type="pres">
      <dgm:prSet presAssocID="{5BEF638E-8C43-47EE-853E-422E5606F27C}" presName="horzThree" presStyleCnt="0"/>
      <dgm:spPr/>
    </dgm:pt>
    <dgm:pt modelId="{BFAFAC00-6CDE-4B7E-A672-4E65F5CD415E}" type="pres">
      <dgm:prSet presAssocID="{A75139B4-AA77-46ED-B97F-78E96829BC1A}" presName="vertFour" presStyleCnt="0">
        <dgm:presLayoutVars>
          <dgm:chPref val="3"/>
        </dgm:presLayoutVars>
      </dgm:prSet>
      <dgm:spPr/>
    </dgm:pt>
    <dgm:pt modelId="{C3337AC0-08C0-4090-9B1A-AC55312C224C}" type="pres">
      <dgm:prSet presAssocID="{A75139B4-AA77-46ED-B97F-78E96829BC1A}" presName="txFour" presStyleLbl="node4" presStyleIdx="1" presStyleCnt="6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680629BE-B266-4023-9174-15894F2D717F}" type="pres">
      <dgm:prSet presAssocID="{A75139B4-AA77-46ED-B97F-78E96829BC1A}" presName="horzFour" presStyleCnt="0"/>
      <dgm:spPr/>
    </dgm:pt>
    <dgm:pt modelId="{8222316A-F122-4729-8C1F-0855E45AEE52}" type="pres">
      <dgm:prSet presAssocID="{7E4BB785-FA7A-451A-97A2-84CD1ABA51CE}" presName="sibSpaceFour" presStyleCnt="0"/>
      <dgm:spPr/>
    </dgm:pt>
    <dgm:pt modelId="{C2543CA3-203D-447E-9175-C51FC1A1A436}" type="pres">
      <dgm:prSet presAssocID="{3D90F946-4A82-4C43-AF39-D59417E932E4}" presName="vertFour" presStyleCnt="0">
        <dgm:presLayoutVars>
          <dgm:chPref val="3"/>
        </dgm:presLayoutVars>
      </dgm:prSet>
      <dgm:spPr/>
    </dgm:pt>
    <dgm:pt modelId="{F4C28E89-F670-4D7A-8B11-77204AD4710B}" type="pres">
      <dgm:prSet presAssocID="{3D90F946-4A82-4C43-AF39-D59417E932E4}" presName="txFour" presStyleLbl="node4" presStyleIdx="2" presStyleCnt="6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74D275B4-CDD9-4388-8360-A9C4BB916C09}" type="pres">
      <dgm:prSet presAssocID="{3D90F946-4A82-4C43-AF39-D59417E932E4}" presName="horzFour" presStyleCnt="0"/>
      <dgm:spPr/>
    </dgm:pt>
    <dgm:pt modelId="{8CE44802-FE6C-40D7-A7E4-0256F00B3043}" type="pres">
      <dgm:prSet presAssocID="{5C28C844-7EC8-45C9-844D-438BA9A305BE}" presName="sibSpaceFour" presStyleCnt="0"/>
      <dgm:spPr/>
    </dgm:pt>
    <dgm:pt modelId="{5182C52B-22CE-46E6-8524-F56041A0DF76}" type="pres">
      <dgm:prSet presAssocID="{C1F222D4-EA34-4F0F-B069-3B9295BE9089}" presName="vertFour" presStyleCnt="0">
        <dgm:presLayoutVars>
          <dgm:chPref val="3"/>
        </dgm:presLayoutVars>
      </dgm:prSet>
      <dgm:spPr/>
    </dgm:pt>
    <dgm:pt modelId="{15D27D3B-0ECD-4CED-84E1-73F0F6924F0E}" type="pres">
      <dgm:prSet presAssocID="{C1F222D4-EA34-4F0F-B069-3B9295BE9089}" presName="txFour" presStyleLbl="node4" presStyleIdx="3" presStyleCnt="6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4A3223AA-07A0-42E3-A60F-5CFCE8DAD795}" type="pres">
      <dgm:prSet presAssocID="{C1F222D4-EA34-4F0F-B069-3B9295BE9089}" presName="horzFour" presStyleCnt="0"/>
      <dgm:spPr/>
    </dgm:pt>
    <dgm:pt modelId="{EAA0041D-BDEE-48F0-9F4B-AE4BE2FDB2E4}" type="pres">
      <dgm:prSet presAssocID="{6D21B420-EEAF-4DC4-83F0-092F0E4D52BE}" presName="sibSpaceThree" presStyleCnt="0"/>
      <dgm:spPr/>
    </dgm:pt>
    <dgm:pt modelId="{51582E98-2964-4826-81EE-FB2B543BC424}" type="pres">
      <dgm:prSet presAssocID="{7C29E9E3-06A0-4693-954D-F84087A7EBEF}" presName="vertThree" presStyleCnt="0"/>
      <dgm:spPr/>
    </dgm:pt>
    <dgm:pt modelId="{4DB6F3BB-09BA-4821-BF3F-FEF58C735875}" type="pres">
      <dgm:prSet presAssocID="{7C29E9E3-06A0-4693-954D-F84087A7EBEF}" presName="txThree" presStyleLbl="node3" presStyleIdx="2" presStyleCnt="5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7797D05B-4682-4C1F-8F74-B015351F4CD3}" type="pres">
      <dgm:prSet presAssocID="{7C29E9E3-06A0-4693-954D-F84087A7EBEF}" presName="parTransThree" presStyleCnt="0"/>
      <dgm:spPr/>
    </dgm:pt>
    <dgm:pt modelId="{78A482FA-F488-465F-9D8F-3C94024C95FC}" type="pres">
      <dgm:prSet presAssocID="{7C29E9E3-06A0-4693-954D-F84087A7EBEF}" presName="horzThree" presStyleCnt="0"/>
      <dgm:spPr/>
    </dgm:pt>
    <dgm:pt modelId="{9DAD75DB-BDEC-4BF4-A293-2B657B87D6D3}" type="pres">
      <dgm:prSet presAssocID="{4CFCE0B7-AC6D-415D-B68C-C7953BB9966C}" presName="vertFour" presStyleCnt="0">
        <dgm:presLayoutVars>
          <dgm:chPref val="3"/>
        </dgm:presLayoutVars>
      </dgm:prSet>
      <dgm:spPr/>
    </dgm:pt>
    <dgm:pt modelId="{941E4C09-FB9A-4C92-93F1-4E9A2049EDC4}" type="pres">
      <dgm:prSet presAssocID="{4CFCE0B7-AC6D-415D-B68C-C7953BB9966C}" presName="txFour" presStyleLbl="node4" presStyleIdx="4" presStyleCnt="6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5BC97E7C-EC79-4D63-AAD7-1F7858B0A689}" type="pres">
      <dgm:prSet presAssocID="{4CFCE0B7-AC6D-415D-B68C-C7953BB9966C}" presName="horzFour" presStyleCnt="0"/>
      <dgm:spPr/>
    </dgm:pt>
    <dgm:pt modelId="{E7642E07-DF9A-4D31-B936-503C274EE591}" type="pres">
      <dgm:prSet presAssocID="{DF53A272-A965-48C5-B923-991A836D671A}" presName="sibSpaceThree" presStyleCnt="0"/>
      <dgm:spPr/>
    </dgm:pt>
    <dgm:pt modelId="{CD084906-4010-4F6A-BC6A-BE69BEF792FC}" type="pres">
      <dgm:prSet presAssocID="{01BAD9A4-21EB-48F5-9EF6-E6676E3D0F98}" presName="vertThree" presStyleCnt="0"/>
      <dgm:spPr/>
    </dgm:pt>
    <dgm:pt modelId="{F5BA25D9-6715-4AE0-8486-A21D08AC12E1}" type="pres">
      <dgm:prSet presAssocID="{01BAD9A4-21EB-48F5-9EF6-E6676E3D0F98}" presName="txThree" presStyleLbl="node3" presStyleIdx="3" presStyleCnt="5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D09F0C66-0278-4516-887D-D3E66103FB86}" type="pres">
      <dgm:prSet presAssocID="{01BAD9A4-21EB-48F5-9EF6-E6676E3D0F98}" presName="horzThree" presStyleCnt="0"/>
      <dgm:spPr/>
    </dgm:pt>
    <dgm:pt modelId="{44510EFD-E893-4107-9263-530C1F998D4D}" type="pres">
      <dgm:prSet presAssocID="{24EDD830-1F62-4F57-9C12-5179434B8368}" presName="sibSpaceThree" presStyleCnt="0"/>
      <dgm:spPr/>
    </dgm:pt>
    <dgm:pt modelId="{146B2470-C977-4BFE-8B51-DD883E1EBEA3}" type="pres">
      <dgm:prSet presAssocID="{37CEE228-0E11-4D64-954C-B96A063D1743}" presName="vertThree" presStyleCnt="0"/>
      <dgm:spPr/>
    </dgm:pt>
    <dgm:pt modelId="{2308A287-62FC-4462-82E0-29341032F570}" type="pres">
      <dgm:prSet presAssocID="{37CEE228-0E11-4D64-954C-B96A063D1743}" presName="txThree" presStyleLbl="node3" presStyleIdx="4" presStyleCnt="5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2696697C-235F-4C40-8378-5FF48125C615}" type="pres">
      <dgm:prSet presAssocID="{37CEE228-0E11-4D64-954C-B96A063D1743}" presName="parTransThree" presStyleCnt="0"/>
      <dgm:spPr/>
    </dgm:pt>
    <dgm:pt modelId="{71CFCD56-D948-4D87-A7B1-054606475C8F}" type="pres">
      <dgm:prSet presAssocID="{37CEE228-0E11-4D64-954C-B96A063D1743}" presName="horzThree" presStyleCnt="0"/>
      <dgm:spPr/>
    </dgm:pt>
    <dgm:pt modelId="{C8747FF6-2BF2-4718-A425-369688EF0578}" type="pres">
      <dgm:prSet presAssocID="{C9AD7172-1FB2-4D47-9198-E2F42783AD49}" presName="vertFour" presStyleCnt="0">
        <dgm:presLayoutVars>
          <dgm:chPref val="3"/>
        </dgm:presLayoutVars>
      </dgm:prSet>
      <dgm:spPr/>
    </dgm:pt>
    <dgm:pt modelId="{C8E6BE44-F936-40E0-BC09-2BBA1B578412}" type="pres">
      <dgm:prSet presAssocID="{C9AD7172-1FB2-4D47-9198-E2F42783AD49}" presName="txFour" presStyleLbl="node4" presStyleIdx="5" presStyleCnt="6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F09C2975-E688-41DC-B154-873AC891E779}" type="pres">
      <dgm:prSet presAssocID="{C9AD7172-1FB2-4D47-9198-E2F42783AD49}" presName="horzFour" presStyleCnt="0"/>
      <dgm:spPr/>
    </dgm:pt>
  </dgm:ptLst>
  <dgm:cxnLst>
    <dgm:cxn modelId="{0B0B21F4-CA2D-4367-BEA9-2C04F9FE0386}" type="presOf" srcId="{3D90F946-4A82-4C43-AF39-D59417E932E4}" destId="{F4C28E89-F670-4D7A-8B11-77204AD4710B}" srcOrd="0" destOrd="0" presId="urn:microsoft.com/office/officeart/2005/8/layout/hierarchy4"/>
    <dgm:cxn modelId="{B9EE0C47-29C7-4204-9D62-F7F7D4677775}" type="presOf" srcId="{C1F222D4-EA34-4F0F-B069-3B9295BE9089}" destId="{15D27D3B-0ECD-4CED-84E1-73F0F6924F0E}" srcOrd="0" destOrd="0" presId="urn:microsoft.com/office/officeart/2005/8/layout/hierarchy4"/>
    <dgm:cxn modelId="{349FF523-2EBA-46BD-9A34-DCA096529FA8}" srcId="{459E39F3-060C-43D6-9F28-E4EE59959BC0}" destId="{73262E17-1A6A-4884-83A7-178A0F3CD130}" srcOrd="0" destOrd="0" parTransId="{4B4E43C7-2A8C-49F0-A260-2627FCC04290}" sibTransId="{FABBF91D-58DD-47CF-ACA9-24541F77EC4E}"/>
    <dgm:cxn modelId="{75F3CCD0-3C70-4B16-ACE5-6904271CDA39}" type="presOf" srcId="{01BAD9A4-21EB-48F5-9EF6-E6676E3D0F98}" destId="{F5BA25D9-6715-4AE0-8486-A21D08AC12E1}" srcOrd="0" destOrd="0" presId="urn:microsoft.com/office/officeart/2005/8/layout/hierarchy4"/>
    <dgm:cxn modelId="{0BC853D0-24D5-4EDE-B39E-30F7128FE123}" type="presOf" srcId="{43D84E3F-C3F8-4435-BF39-D359421E46AE}" destId="{BD8F4BEF-D96F-48EF-AC73-BDFDC207C937}" srcOrd="0" destOrd="0" presId="urn:microsoft.com/office/officeart/2005/8/layout/hierarchy4"/>
    <dgm:cxn modelId="{3552B7BF-F551-4FCA-9294-0F62ECABF070}" srcId="{5BEF638E-8C43-47EE-853E-422E5606F27C}" destId="{3D90F946-4A82-4C43-AF39-D59417E932E4}" srcOrd="1" destOrd="0" parTransId="{5BAD8929-5E1A-4DF6-A6F1-0FE1F510939D}" sibTransId="{5C28C844-7EC8-45C9-844D-438BA9A305BE}"/>
    <dgm:cxn modelId="{FCAAAB61-A70A-428B-9215-09E44685E396}" srcId="{919E2224-4B73-45C8-B522-BAC36CA79497}" destId="{7C29E9E3-06A0-4693-954D-F84087A7EBEF}" srcOrd="2" destOrd="0" parTransId="{40BFABF9-F539-4B45-AFE1-977C6ACB1CB4}" sibTransId="{DF53A272-A965-48C5-B923-991A836D671A}"/>
    <dgm:cxn modelId="{64BDDD3E-FD35-45B0-8D5E-14EACF8CF32C}" type="presOf" srcId="{66DF905D-06B4-4048-A74B-37150314DC5A}" destId="{59F858FC-A766-48F8-805A-8F89AE972D1D}" srcOrd="0" destOrd="0" presId="urn:microsoft.com/office/officeart/2005/8/layout/hierarchy4"/>
    <dgm:cxn modelId="{320198AE-434A-4429-AD81-96D227956AD6}" type="presOf" srcId="{919E2224-4B73-45C8-B522-BAC36CA79497}" destId="{537E97B2-6C3B-47B6-9A12-5E87BC1462AD}" srcOrd="0" destOrd="0" presId="urn:microsoft.com/office/officeart/2005/8/layout/hierarchy4"/>
    <dgm:cxn modelId="{F86E6C3A-2891-4D82-8BF6-923EB068998F}" type="presOf" srcId="{A75139B4-AA77-46ED-B97F-78E96829BC1A}" destId="{C3337AC0-08C0-4090-9B1A-AC55312C224C}" srcOrd="0" destOrd="0" presId="urn:microsoft.com/office/officeart/2005/8/layout/hierarchy4"/>
    <dgm:cxn modelId="{F08A2D6C-10E2-4957-9CCB-DCAB41EB6AF1}" type="presOf" srcId="{7C29E9E3-06A0-4693-954D-F84087A7EBEF}" destId="{4DB6F3BB-09BA-4821-BF3F-FEF58C735875}" srcOrd="0" destOrd="0" presId="urn:microsoft.com/office/officeart/2005/8/layout/hierarchy4"/>
    <dgm:cxn modelId="{F54FBF29-3043-4706-9D2E-5E96C3943C7C}" type="presOf" srcId="{C9AD7172-1FB2-4D47-9198-E2F42783AD49}" destId="{C8E6BE44-F936-40E0-BC09-2BBA1B578412}" srcOrd="0" destOrd="0" presId="urn:microsoft.com/office/officeart/2005/8/layout/hierarchy4"/>
    <dgm:cxn modelId="{126BA237-9276-42E3-A212-06B1794AEABE}" srcId="{66DF905D-06B4-4048-A74B-37150314DC5A}" destId="{43D84E3F-C3F8-4435-BF39-D359421E46AE}" srcOrd="0" destOrd="0" parTransId="{F3B18C73-1957-421D-8193-E874740630B8}" sibTransId="{93360B02-B4AB-4243-AC3F-AF8C742CCC76}"/>
    <dgm:cxn modelId="{00217390-FE7C-4631-B89B-6F7A6096841E}" type="presOf" srcId="{A5D72948-1004-4F48-8B58-39CD8C9E2CF0}" destId="{E67B3436-EF59-4834-BE0E-19DE80ED23FB}" srcOrd="0" destOrd="0" presId="urn:microsoft.com/office/officeart/2005/8/layout/hierarchy4"/>
    <dgm:cxn modelId="{C513CD57-5C99-4A52-B774-39FD5499D2C3}" srcId="{919E2224-4B73-45C8-B522-BAC36CA79497}" destId="{01BAD9A4-21EB-48F5-9EF6-E6676E3D0F98}" srcOrd="3" destOrd="0" parTransId="{F3DB1518-4271-4B78-BEC6-2CB1D6CAF4BB}" sibTransId="{24EDD830-1F62-4F57-9C12-5179434B8368}"/>
    <dgm:cxn modelId="{6689FD4B-78A2-449E-A7B9-D5DDC7FB006F}" srcId="{37CEE228-0E11-4D64-954C-B96A063D1743}" destId="{C9AD7172-1FB2-4D47-9198-E2F42783AD49}" srcOrd="0" destOrd="0" parTransId="{8724B481-B75C-4B7D-88E6-179DEF4D5C63}" sibTransId="{F5454652-6A6F-4924-AFE2-4C566E50BB5A}"/>
    <dgm:cxn modelId="{2322FB76-6083-4AE0-B125-DF5CE067D530}" srcId="{5BEF638E-8C43-47EE-853E-422E5606F27C}" destId="{A75139B4-AA77-46ED-B97F-78E96829BC1A}" srcOrd="0" destOrd="0" parTransId="{8396DC9E-168F-4BEC-B99D-691A6EB7969C}" sibTransId="{7E4BB785-FA7A-451A-97A2-84CD1ABA51CE}"/>
    <dgm:cxn modelId="{112402FB-CA92-4F39-A117-693BF6AA4388}" srcId="{A5D72948-1004-4F48-8B58-39CD8C9E2CF0}" destId="{459E39F3-060C-43D6-9F28-E4EE59959BC0}" srcOrd="0" destOrd="0" parTransId="{24CB4249-5CE2-44B7-BCED-82FFF188C7F3}" sibTransId="{3BD24774-2275-48DE-A928-A9F49CD432F6}"/>
    <dgm:cxn modelId="{13BADE89-1BF9-4738-A311-404D670AD68B}" type="presOf" srcId="{37CEE228-0E11-4D64-954C-B96A063D1743}" destId="{2308A287-62FC-4462-82E0-29341032F570}" srcOrd="0" destOrd="0" presId="urn:microsoft.com/office/officeart/2005/8/layout/hierarchy4"/>
    <dgm:cxn modelId="{75443838-8FB8-437E-A1CC-D74FDBB95047}" srcId="{919E2224-4B73-45C8-B522-BAC36CA79497}" destId="{66DF905D-06B4-4048-A74B-37150314DC5A}" srcOrd="0" destOrd="0" parTransId="{4E66DDCB-0AF3-49F5-A048-CBC4CEE45037}" sibTransId="{6EF09602-338E-46C6-ACEA-E8C2267A2391}"/>
    <dgm:cxn modelId="{956D1AED-0AA7-4B7A-9B54-C1031D43F31E}" type="presOf" srcId="{459E39F3-060C-43D6-9F28-E4EE59959BC0}" destId="{2E5BF1CE-88DD-42AB-9052-722FAF8F7324}" srcOrd="0" destOrd="0" presId="urn:microsoft.com/office/officeart/2005/8/layout/hierarchy4"/>
    <dgm:cxn modelId="{1860547D-6A9D-4E30-97FB-191192FFF52A}" type="presOf" srcId="{4CFCE0B7-AC6D-415D-B68C-C7953BB9966C}" destId="{941E4C09-FB9A-4C92-93F1-4E9A2049EDC4}" srcOrd="0" destOrd="0" presId="urn:microsoft.com/office/officeart/2005/8/layout/hierarchy4"/>
    <dgm:cxn modelId="{BF9194AD-62F8-417C-B374-817FF2C2FB72}" srcId="{919E2224-4B73-45C8-B522-BAC36CA79497}" destId="{5BEF638E-8C43-47EE-853E-422E5606F27C}" srcOrd="1" destOrd="0" parTransId="{52658257-DF5C-44D1-9432-64E4E206EE72}" sibTransId="{6D21B420-EEAF-4DC4-83F0-092F0E4D52BE}"/>
    <dgm:cxn modelId="{1A08E5F2-FE2C-4F73-BB10-8CBC2DCF77FF}" type="presOf" srcId="{73262E17-1A6A-4884-83A7-178A0F3CD130}" destId="{D63EAF28-0C67-48DE-898B-651E2897686A}" srcOrd="0" destOrd="0" presId="urn:microsoft.com/office/officeart/2005/8/layout/hierarchy4"/>
    <dgm:cxn modelId="{1E704C80-65DA-49B1-9BFE-2E22F8BAA120}" srcId="{919E2224-4B73-45C8-B522-BAC36CA79497}" destId="{37CEE228-0E11-4D64-954C-B96A063D1743}" srcOrd="4" destOrd="0" parTransId="{9348086A-E85A-4D22-BBCC-9D0619A9D519}" sibTransId="{AD7B8202-1A53-4E9E-B085-157BA00D5FE1}"/>
    <dgm:cxn modelId="{ED7FAACC-ACA3-4F3E-8133-7C59EF6BE4B1}" srcId="{5BEF638E-8C43-47EE-853E-422E5606F27C}" destId="{C1F222D4-EA34-4F0F-B069-3B9295BE9089}" srcOrd="2" destOrd="0" parTransId="{ECD33AFB-196F-41E6-9D72-156D7F376D70}" sibTransId="{56EDBED6-9A92-4926-B0D0-39DF3AF75C36}"/>
    <dgm:cxn modelId="{C917D9C9-B61B-4235-889C-626BEDEE529A}" type="presOf" srcId="{5BEF638E-8C43-47EE-853E-422E5606F27C}" destId="{551D0FB5-9F91-45AA-A4A6-5B0A88CE8E0E}" srcOrd="0" destOrd="0" presId="urn:microsoft.com/office/officeart/2005/8/layout/hierarchy4"/>
    <dgm:cxn modelId="{0364F060-5BFB-4304-B966-3572AB481658}" srcId="{7C29E9E3-06A0-4693-954D-F84087A7EBEF}" destId="{4CFCE0B7-AC6D-415D-B68C-C7953BB9966C}" srcOrd="0" destOrd="0" parTransId="{6C8EDE51-3E1D-4533-BB66-42FCABC736C7}" sibTransId="{1DFE17CE-40E8-4069-A7E9-EC226DD5752D}"/>
    <dgm:cxn modelId="{38910032-EB65-4A20-99B6-3ED8FE0E7AFC}" srcId="{459E39F3-060C-43D6-9F28-E4EE59959BC0}" destId="{919E2224-4B73-45C8-B522-BAC36CA79497}" srcOrd="1" destOrd="0" parTransId="{A9B182A9-99A7-46ED-AB47-660D49249533}" sibTransId="{59E2C95B-F59C-4BA8-B3EC-20D9A06DB6FF}"/>
    <dgm:cxn modelId="{2A176D2A-CAF7-4DB9-81B1-E3801F17E6AD}" type="presParOf" srcId="{E67B3436-EF59-4834-BE0E-19DE80ED23FB}" destId="{3226ABD0-9274-4ADD-A7CD-4FEF50181CCA}" srcOrd="0" destOrd="0" presId="urn:microsoft.com/office/officeart/2005/8/layout/hierarchy4"/>
    <dgm:cxn modelId="{5F2ED4A3-E1E4-4FAA-B0D8-431DFB565397}" type="presParOf" srcId="{3226ABD0-9274-4ADD-A7CD-4FEF50181CCA}" destId="{2E5BF1CE-88DD-42AB-9052-722FAF8F7324}" srcOrd="0" destOrd="0" presId="urn:microsoft.com/office/officeart/2005/8/layout/hierarchy4"/>
    <dgm:cxn modelId="{9E501A9A-1EFB-4387-BD1D-03AD04C52CF3}" type="presParOf" srcId="{3226ABD0-9274-4ADD-A7CD-4FEF50181CCA}" destId="{C0401E75-9CFD-4F25-990D-1E6135453EFB}" srcOrd="1" destOrd="0" presId="urn:microsoft.com/office/officeart/2005/8/layout/hierarchy4"/>
    <dgm:cxn modelId="{8427B9A5-AEEE-4362-A0A5-7192AB52D654}" type="presParOf" srcId="{3226ABD0-9274-4ADD-A7CD-4FEF50181CCA}" destId="{FD8B5C82-3DAC-4E18-86EB-B624104DA0AB}" srcOrd="2" destOrd="0" presId="urn:microsoft.com/office/officeart/2005/8/layout/hierarchy4"/>
    <dgm:cxn modelId="{BEB38A8C-29A7-4ED9-ABE1-39ACCB26EB3C}" type="presParOf" srcId="{FD8B5C82-3DAC-4E18-86EB-B624104DA0AB}" destId="{8FC52AA1-E2C0-4C5C-83F2-AA2EF840D4B7}" srcOrd="0" destOrd="0" presId="urn:microsoft.com/office/officeart/2005/8/layout/hierarchy4"/>
    <dgm:cxn modelId="{2CE4B768-2182-4EE6-B64D-0070E847D471}" type="presParOf" srcId="{8FC52AA1-E2C0-4C5C-83F2-AA2EF840D4B7}" destId="{D63EAF28-0C67-48DE-898B-651E2897686A}" srcOrd="0" destOrd="0" presId="urn:microsoft.com/office/officeart/2005/8/layout/hierarchy4"/>
    <dgm:cxn modelId="{C4783460-A74F-41AC-AC93-57ED3EB8ED82}" type="presParOf" srcId="{8FC52AA1-E2C0-4C5C-83F2-AA2EF840D4B7}" destId="{58EFE0A4-874A-4FA8-A6AA-798FABDF9977}" srcOrd="1" destOrd="0" presId="urn:microsoft.com/office/officeart/2005/8/layout/hierarchy4"/>
    <dgm:cxn modelId="{655F632A-1CAD-4061-86B0-5AC74CD05107}" type="presParOf" srcId="{FD8B5C82-3DAC-4E18-86EB-B624104DA0AB}" destId="{BEDD59A4-F8D8-49C8-9BD5-116DEB07CDF0}" srcOrd="1" destOrd="0" presId="urn:microsoft.com/office/officeart/2005/8/layout/hierarchy4"/>
    <dgm:cxn modelId="{F8BA940F-3807-4F4E-9FF6-C651CEBB0747}" type="presParOf" srcId="{FD8B5C82-3DAC-4E18-86EB-B624104DA0AB}" destId="{6AEF3A2C-60DD-4C65-B016-4CBF95EBCB74}" srcOrd="2" destOrd="0" presId="urn:microsoft.com/office/officeart/2005/8/layout/hierarchy4"/>
    <dgm:cxn modelId="{2C101313-B128-4ADB-A6F8-12AD35345124}" type="presParOf" srcId="{6AEF3A2C-60DD-4C65-B016-4CBF95EBCB74}" destId="{537E97B2-6C3B-47B6-9A12-5E87BC1462AD}" srcOrd="0" destOrd="0" presId="urn:microsoft.com/office/officeart/2005/8/layout/hierarchy4"/>
    <dgm:cxn modelId="{DA94BAEA-05C5-4C5C-97D0-7DBCCD4F324F}" type="presParOf" srcId="{6AEF3A2C-60DD-4C65-B016-4CBF95EBCB74}" destId="{79C643A0-A91B-4B1D-A1BB-E960F22CB4F5}" srcOrd="1" destOrd="0" presId="urn:microsoft.com/office/officeart/2005/8/layout/hierarchy4"/>
    <dgm:cxn modelId="{FFA84F9C-759B-45F6-A1B2-C45DC688EBFF}" type="presParOf" srcId="{6AEF3A2C-60DD-4C65-B016-4CBF95EBCB74}" destId="{D1AE7594-CD7F-47F1-B9B0-82EA566DC647}" srcOrd="2" destOrd="0" presId="urn:microsoft.com/office/officeart/2005/8/layout/hierarchy4"/>
    <dgm:cxn modelId="{4A7796EA-250E-4F49-A77B-F7349C94AAB1}" type="presParOf" srcId="{D1AE7594-CD7F-47F1-B9B0-82EA566DC647}" destId="{C5B2EDF7-4454-4AA4-B7F7-F5366FACB810}" srcOrd="0" destOrd="0" presId="urn:microsoft.com/office/officeart/2005/8/layout/hierarchy4"/>
    <dgm:cxn modelId="{D0DD4B04-B998-44FE-AFE1-8107AB787B39}" type="presParOf" srcId="{C5B2EDF7-4454-4AA4-B7F7-F5366FACB810}" destId="{59F858FC-A766-48F8-805A-8F89AE972D1D}" srcOrd="0" destOrd="0" presId="urn:microsoft.com/office/officeart/2005/8/layout/hierarchy4"/>
    <dgm:cxn modelId="{24430B34-8D0A-456F-A190-1B4C2C1EBBBA}" type="presParOf" srcId="{C5B2EDF7-4454-4AA4-B7F7-F5366FACB810}" destId="{1212B247-7CDB-411B-9E72-B5883C505625}" srcOrd="1" destOrd="0" presId="urn:microsoft.com/office/officeart/2005/8/layout/hierarchy4"/>
    <dgm:cxn modelId="{FAC6A3CC-72B0-4BC7-8ED1-1B7EAA21EE43}" type="presParOf" srcId="{C5B2EDF7-4454-4AA4-B7F7-F5366FACB810}" destId="{D1B65912-AD64-4DD0-B6FC-C2EC0000FD1B}" srcOrd="2" destOrd="0" presId="urn:microsoft.com/office/officeart/2005/8/layout/hierarchy4"/>
    <dgm:cxn modelId="{48D0D080-7011-42BE-B49C-0C6AFB7B4EE5}" type="presParOf" srcId="{D1B65912-AD64-4DD0-B6FC-C2EC0000FD1B}" destId="{1A5BFD53-CCBC-4712-A71B-9BDE27A910FA}" srcOrd="0" destOrd="0" presId="urn:microsoft.com/office/officeart/2005/8/layout/hierarchy4"/>
    <dgm:cxn modelId="{67BB3DDE-BD58-4257-95DC-D55C7D2A1845}" type="presParOf" srcId="{1A5BFD53-CCBC-4712-A71B-9BDE27A910FA}" destId="{BD8F4BEF-D96F-48EF-AC73-BDFDC207C937}" srcOrd="0" destOrd="0" presId="urn:microsoft.com/office/officeart/2005/8/layout/hierarchy4"/>
    <dgm:cxn modelId="{EB18E8DE-610D-470E-853B-1F21252FD397}" type="presParOf" srcId="{1A5BFD53-CCBC-4712-A71B-9BDE27A910FA}" destId="{233BC280-D1E4-4BFD-9651-7EA2ABDA2D98}" srcOrd="1" destOrd="0" presId="urn:microsoft.com/office/officeart/2005/8/layout/hierarchy4"/>
    <dgm:cxn modelId="{94B7A19F-B14A-4E19-AF6D-C6FF41476534}" type="presParOf" srcId="{D1AE7594-CD7F-47F1-B9B0-82EA566DC647}" destId="{17690057-1DA7-476D-8DF3-4B7CBCF8CC2A}" srcOrd="1" destOrd="0" presId="urn:microsoft.com/office/officeart/2005/8/layout/hierarchy4"/>
    <dgm:cxn modelId="{E6FB31B7-AA76-4AA3-B2E5-9094C9162368}" type="presParOf" srcId="{D1AE7594-CD7F-47F1-B9B0-82EA566DC647}" destId="{899D5CDD-47F0-43CE-BB31-DC68CB6543BE}" srcOrd="2" destOrd="0" presId="urn:microsoft.com/office/officeart/2005/8/layout/hierarchy4"/>
    <dgm:cxn modelId="{416F9DD2-B652-4534-8E4F-8EFB8BF8EFFC}" type="presParOf" srcId="{899D5CDD-47F0-43CE-BB31-DC68CB6543BE}" destId="{551D0FB5-9F91-45AA-A4A6-5B0A88CE8E0E}" srcOrd="0" destOrd="0" presId="urn:microsoft.com/office/officeart/2005/8/layout/hierarchy4"/>
    <dgm:cxn modelId="{24278DF0-35C6-410E-BB97-6147B061EE40}" type="presParOf" srcId="{899D5CDD-47F0-43CE-BB31-DC68CB6543BE}" destId="{63B3C7AE-0733-4B4A-A593-C2D6A1356018}" srcOrd="1" destOrd="0" presId="urn:microsoft.com/office/officeart/2005/8/layout/hierarchy4"/>
    <dgm:cxn modelId="{E91B0165-58F1-4050-84EE-73847A32B287}" type="presParOf" srcId="{899D5CDD-47F0-43CE-BB31-DC68CB6543BE}" destId="{109283B7-4640-4BE3-8B1F-DF96803226CC}" srcOrd="2" destOrd="0" presId="urn:microsoft.com/office/officeart/2005/8/layout/hierarchy4"/>
    <dgm:cxn modelId="{41F2986F-08D7-4C4B-844A-5A5501742B05}" type="presParOf" srcId="{109283B7-4640-4BE3-8B1F-DF96803226CC}" destId="{BFAFAC00-6CDE-4B7E-A672-4E65F5CD415E}" srcOrd="0" destOrd="0" presId="urn:microsoft.com/office/officeart/2005/8/layout/hierarchy4"/>
    <dgm:cxn modelId="{AC450C48-0112-483C-B925-9145C8007B1B}" type="presParOf" srcId="{BFAFAC00-6CDE-4B7E-A672-4E65F5CD415E}" destId="{C3337AC0-08C0-4090-9B1A-AC55312C224C}" srcOrd="0" destOrd="0" presId="urn:microsoft.com/office/officeart/2005/8/layout/hierarchy4"/>
    <dgm:cxn modelId="{74FAAB3D-4056-42BB-BC64-6F0E09286CB5}" type="presParOf" srcId="{BFAFAC00-6CDE-4B7E-A672-4E65F5CD415E}" destId="{680629BE-B266-4023-9174-15894F2D717F}" srcOrd="1" destOrd="0" presId="urn:microsoft.com/office/officeart/2005/8/layout/hierarchy4"/>
    <dgm:cxn modelId="{447E1E3B-A1D3-4D83-900E-E28A2169F727}" type="presParOf" srcId="{109283B7-4640-4BE3-8B1F-DF96803226CC}" destId="{8222316A-F122-4729-8C1F-0855E45AEE52}" srcOrd="1" destOrd="0" presId="urn:microsoft.com/office/officeart/2005/8/layout/hierarchy4"/>
    <dgm:cxn modelId="{7576AA4F-5B4F-4DBF-A46F-FAC0824C4791}" type="presParOf" srcId="{109283B7-4640-4BE3-8B1F-DF96803226CC}" destId="{C2543CA3-203D-447E-9175-C51FC1A1A436}" srcOrd="2" destOrd="0" presId="urn:microsoft.com/office/officeart/2005/8/layout/hierarchy4"/>
    <dgm:cxn modelId="{01B688D4-CDA4-402E-8894-12A95A233174}" type="presParOf" srcId="{C2543CA3-203D-447E-9175-C51FC1A1A436}" destId="{F4C28E89-F670-4D7A-8B11-77204AD4710B}" srcOrd="0" destOrd="0" presId="urn:microsoft.com/office/officeart/2005/8/layout/hierarchy4"/>
    <dgm:cxn modelId="{81E4D0EF-C14E-4AFD-8D25-999A07FADFE7}" type="presParOf" srcId="{C2543CA3-203D-447E-9175-C51FC1A1A436}" destId="{74D275B4-CDD9-4388-8360-A9C4BB916C09}" srcOrd="1" destOrd="0" presId="urn:microsoft.com/office/officeart/2005/8/layout/hierarchy4"/>
    <dgm:cxn modelId="{F80B86BF-5B89-473F-81CC-E57AEE30EF57}" type="presParOf" srcId="{109283B7-4640-4BE3-8B1F-DF96803226CC}" destId="{8CE44802-FE6C-40D7-A7E4-0256F00B3043}" srcOrd="3" destOrd="0" presId="urn:microsoft.com/office/officeart/2005/8/layout/hierarchy4"/>
    <dgm:cxn modelId="{59281B3D-2F38-485C-B685-E9416C22B513}" type="presParOf" srcId="{109283B7-4640-4BE3-8B1F-DF96803226CC}" destId="{5182C52B-22CE-46E6-8524-F56041A0DF76}" srcOrd="4" destOrd="0" presId="urn:microsoft.com/office/officeart/2005/8/layout/hierarchy4"/>
    <dgm:cxn modelId="{8C80AF72-3818-48BD-8602-6E45639F020E}" type="presParOf" srcId="{5182C52B-22CE-46E6-8524-F56041A0DF76}" destId="{15D27D3B-0ECD-4CED-84E1-73F0F6924F0E}" srcOrd="0" destOrd="0" presId="urn:microsoft.com/office/officeart/2005/8/layout/hierarchy4"/>
    <dgm:cxn modelId="{91224A38-1AD1-4341-952D-3EEF6BC02D31}" type="presParOf" srcId="{5182C52B-22CE-46E6-8524-F56041A0DF76}" destId="{4A3223AA-07A0-42E3-A60F-5CFCE8DAD795}" srcOrd="1" destOrd="0" presId="urn:microsoft.com/office/officeart/2005/8/layout/hierarchy4"/>
    <dgm:cxn modelId="{FB95641D-4005-423D-BF68-3E7995E4C9A3}" type="presParOf" srcId="{D1AE7594-CD7F-47F1-B9B0-82EA566DC647}" destId="{EAA0041D-BDEE-48F0-9F4B-AE4BE2FDB2E4}" srcOrd="3" destOrd="0" presId="urn:microsoft.com/office/officeart/2005/8/layout/hierarchy4"/>
    <dgm:cxn modelId="{99695B81-EAD5-4143-A354-0A4A87B5B182}" type="presParOf" srcId="{D1AE7594-CD7F-47F1-B9B0-82EA566DC647}" destId="{51582E98-2964-4826-81EE-FB2B543BC424}" srcOrd="4" destOrd="0" presId="urn:microsoft.com/office/officeart/2005/8/layout/hierarchy4"/>
    <dgm:cxn modelId="{116E8ABA-6143-4CDD-99D2-D1BE0962704F}" type="presParOf" srcId="{51582E98-2964-4826-81EE-FB2B543BC424}" destId="{4DB6F3BB-09BA-4821-BF3F-FEF58C735875}" srcOrd="0" destOrd="0" presId="urn:microsoft.com/office/officeart/2005/8/layout/hierarchy4"/>
    <dgm:cxn modelId="{14D93B59-2C31-4527-BE3E-B863768C1305}" type="presParOf" srcId="{51582E98-2964-4826-81EE-FB2B543BC424}" destId="{7797D05B-4682-4C1F-8F74-B015351F4CD3}" srcOrd="1" destOrd="0" presId="urn:microsoft.com/office/officeart/2005/8/layout/hierarchy4"/>
    <dgm:cxn modelId="{FF08F907-7B83-4FB5-ACDF-9FA770C6BB4D}" type="presParOf" srcId="{51582E98-2964-4826-81EE-FB2B543BC424}" destId="{78A482FA-F488-465F-9D8F-3C94024C95FC}" srcOrd="2" destOrd="0" presId="urn:microsoft.com/office/officeart/2005/8/layout/hierarchy4"/>
    <dgm:cxn modelId="{F608E35A-F3C9-48E2-BBDF-F62CDEAE1F4F}" type="presParOf" srcId="{78A482FA-F488-465F-9D8F-3C94024C95FC}" destId="{9DAD75DB-BDEC-4BF4-A293-2B657B87D6D3}" srcOrd="0" destOrd="0" presId="urn:microsoft.com/office/officeart/2005/8/layout/hierarchy4"/>
    <dgm:cxn modelId="{0F42F824-C0B9-4FBF-823E-23A57F75C87A}" type="presParOf" srcId="{9DAD75DB-BDEC-4BF4-A293-2B657B87D6D3}" destId="{941E4C09-FB9A-4C92-93F1-4E9A2049EDC4}" srcOrd="0" destOrd="0" presId="urn:microsoft.com/office/officeart/2005/8/layout/hierarchy4"/>
    <dgm:cxn modelId="{1D41B6A8-BB51-4FE8-B864-AC8DD38063E6}" type="presParOf" srcId="{9DAD75DB-BDEC-4BF4-A293-2B657B87D6D3}" destId="{5BC97E7C-EC79-4D63-AAD7-1F7858B0A689}" srcOrd="1" destOrd="0" presId="urn:microsoft.com/office/officeart/2005/8/layout/hierarchy4"/>
    <dgm:cxn modelId="{56928EA2-61FC-4C57-BB3A-2A5F7BE25126}" type="presParOf" srcId="{D1AE7594-CD7F-47F1-B9B0-82EA566DC647}" destId="{E7642E07-DF9A-4D31-B936-503C274EE591}" srcOrd="5" destOrd="0" presId="urn:microsoft.com/office/officeart/2005/8/layout/hierarchy4"/>
    <dgm:cxn modelId="{F862924D-B64E-400F-8113-1DD8A412E7EC}" type="presParOf" srcId="{D1AE7594-CD7F-47F1-B9B0-82EA566DC647}" destId="{CD084906-4010-4F6A-BC6A-BE69BEF792FC}" srcOrd="6" destOrd="0" presId="urn:microsoft.com/office/officeart/2005/8/layout/hierarchy4"/>
    <dgm:cxn modelId="{2D4F3B1B-6B48-47FC-BEB2-C427CB8B5DF1}" type="presParOf" srcId="{CD084906-4010-4F6A-BC6A-BE69BEF792FC}" destId="{F5BA25D9-6715-4AE0-8486-A21D08AC12E1}" srcOrd="0" destOrd="0" presId="urn:microsoft.com/office/officeart/2005/8/layout/hierarchy4"/>
    <dgm:cxn modelId="{DC7E228B-7655-41B8-A528-B0A10C7BF572}" type="presParOf" srcId="{CD084906-4010-4F6A-BC6A-BE69BEF792FC}" destId="{D09F0C66-0278-4516-887D-D3E66103FB86}" srcOrd="1" destOrd="0" presId="urn:microsoft.com/office/officeart/2005/8/layout/hierarchy4"/>
    <dgm:cxn modelId="{A2F793AE-B74E-4DFB-BBED-0B1BC6685DC1}" type="presParOf" srcId="{D1AE7594-CD7F-47F1-B9B0-82EA566DC647}" destId="{44510EFD-E893-4107-9263-530C1F998D4D}" srcOrd="7" destOrd="0" presId="urn:microsoft.com/office/officeart/2005/8/layout/hierarchy4"/>
    <dgm:cxn modelId="{A9D3A129-EB2C-4771-BFC6-BDB5CA7D1985}" type="presParOf" srcId="{D1AE7594-CD7F-47F1-B9B0-82EA566DC647}" destId="{146B2470-C977-4BFE-8B51-DD883E1EBEA3}" srcOrd="8" destOrd="0" presId="urn:microsoft.com/office/officeart/2005/8/layout/hierarchy4"/>
    <dgm:cxn modelId="{E75635F7-F8B4-4BE4-9D85-5DB6EBE518EC}" type="presParOf" srcId="{146B2470-C977-4BFE-8B51-DD883E1EBEA3}" destId="{2308A287-62FC-4462-82E0-29341032F570}" srcOrd="0" destOrd="0" presId="urn:microsoft.com/office/officeart/2005/8/layout/hierarchy4"/>
    <dgm:cxn modelId="{4BFC93B7-1B4A-43DC-8FAD-FE240CA38D15}" type="presParOf" srcId="{146B2470-C977-4BFE-8B51-DD883E1EBEA3}" destId="{2696697C-235F-4C40-8378-5FF48125C615}" srcOrd="1" destOrd="0" presId="urn:microsoft.com/office/officeart/2005/8/layout/hierarchy4"/>
    <dgm:cxn modelId="{4E73F11F-9689-409C-BFC5-19C42315FBD4}" type="presParOf" srcId="{146B2470-C977-4BFE-8B51-DD883E1EBEA3}" destId="{71CFCD56-D948-4D87-A7B1-054606475C8F}" srcOrd="2" destOrd="0" presId="urn:microsoft.com/office/officeart/2005/8/layout/hierarchy4"/>
    <dgm:cxn modelId="{9F942EE3-299D-46EE-9C41-399B35A97D9B}" type="presParOf" srcId="{71CFCD56-D948-4D87-A7B1-054606475C8F}" destId="{C8747FF6-2BF2-4718-A425-369688EF0578}" srcOrd="0" destOrd="0" presId="urn:microsoft.com/office/officeart/2005/8/layout/hierarchy4"/>
    <dgm:cxn modelId="{4362807E-6862-4463-AD43-E4FA18C403F0}" type="presParOf" srcId="{C8747FF6-2BF2-4718-A425-369688EF0578}" destId="{C8E6BE44-F936-40E0-BC09-2BBA1B578412}" srcOrd="0" destOrd="0" presId="urn:microsoft.com/office/officeart/2005/8/layout/hierarchy4"/>
    <dgm:cxn modelId="{D7E34228-B503-4AE4-ABA4-B29E6C93DA41}" type="presParOf" srcId="{C8747FF6-2BF2-4718-A425-369688EF0578}" destId="{F09C2975-E688-41DC-B154-873AC891E779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5BF1CE-88DD-42AB-9052-722FAF8F7324}">
      <dsp:nvSpPr>
        <dsp:cNvPr id="0" name=""/>
        <dsp:cNvSpPr/>
      </dsp:nvSpPr>
      <dsp:spPr>
        <a:xfrm>
          <a:off x="3198" y="1168"/>
          <a:ext cx="8993603" cy="1082021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4700" kern="1200" dirty="0" smtClean="0"/>
            <a:t>Engineering Director</a:t>
          </a:r>
          <a:endParaRPr lang="en-AU" sz="4700" kern="1200" dirty="0"/>
        </a:p>
      </dsp:txBody>
      <dsp:txXfrm>
        <a:off x="34889" y="32859"/>
        <a:ext cx="8930221" cy="1018639"/>
      </dsp:txXfrm>
    </dsp:sp>
    <dsp:sp modelId="{D63EAF28-0C67-48DE-898B-651E2897686A}">
      <dsp:nvSpPr>
        <dsp:cNvPr id="0" name=""/>
        <dsp:cNvSpPr/>
      </dsp:nvSpPr>
      <dsp:spPr>
        <a:xfrm>
          <a:off x="3198" y="1199715"/>
          <a:ext cx="1084350" cy="1082021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500" kern="1200" dirty="0" smtClean="0"/>
            <a:t>Executive Assistant</a:t>
          </a:r>
          <a:endParaRPr lang="en-AU" sz="1500" kern="1200" dirty="0"/>
        </a:p>
      </dsp:txBody>
      <dsp:txXfrm>
        <a:off x="34889" y="1231406"/>
        <a:ext cx="1020968" cy="1018639"/>
      </dsp:txXfrm>
    </dsp:sp>
    <dsp:sp modelId="{537E97B2-6C3B-47B6-9A12-5E87BC1462AD}">
      <dsp:nvSpPr>
        <dsp:cNvPr id="0" name=""/>
        <dsp:cNvSpPr/>
      </dsp:nvSpPr>
      <dsp:spPr>
        <a:xfrm>
          <a:off x="1178634" y="1199715"/>
          <a:ext cx="7818167" cy="1082021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500" kern="1200" dirty="0" smtClean="0"/>
            <a:t>Chief Engineer</a:t>
          </a:r>
          <a:endParaRPr lang="en-AU" sz="1500" kern="1200" dirty="0"/>
        </a:p>
      </dsp:txBody>
      <dsp:txXfrm>
        <a:off x="1210325" y="1231406"/>
        <a:ext cx="7754785" cy="1018639"/>
      </dsp:txXfrm>
    </dsp:sp>
    <dsp:sp modelId="{59F858FC-A766-48F8-805A-8F89AE972D1D}">
      <dsp:nvSpPr>
        <dsp:cNvPr id="0" name=""/>
        <dsp:cNvSpPr/>
      </dsp:nvSpPr>
      <dsp:spPr>
        <a:xfrm>
          <a:off x="1178634" y="2398262"/>
          <a:ext cx="1084350" cy="1082021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100" kern="1200" dirty="0" smtClean="0"/>
            <a:t>Surveyor</a:t>
          </a:r>
          <a:endParaRPr lang="en-AU" sz="1100" kern="1200" dirty="0"/>
        </a:p>
      </dsp:txBody>
      <dsp:txXfrm>
        <a:off x="1210325" y="2429953"/>
        <a:ext cx="1020968" cy="1018639"/>
      </dsp:txXfrm>
    </dsp:sp>
    <dsp:sp modelId="{BD8F4BEF-D96F-48EF-AC73-BDFDC207C937}">
      <dsp:nvSpPr>
        <dsp:cNvPr id="0" name=""/>
        <dsp:cNvSpPr/>
      </dsp:nvSpPr>
      <dsp:spPr>
        <a:xfrm>
          <a:off x="1178634" y="3596809"/>
          <a:ext cx="1084350" cy="1082021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100" kern="1200" dirty="0" smtClean="0"/>
            <a:t>Technician</a:t>
          </a:r>
          <a:endParaRPr lang="en-AU" sz="1100" kern="1200" dirty="0"/>
        </a:p>
      </dsp:txBody>
      <dsp:txXfrm>
        <a:off x="1210325" y="3628500"/>
        <a:ext cx="1020968" cy="1018639"/>
      </dsp:txXfrm>
    </dsp:sp>
    <dsp:sp modelId="{551D0FB5-9F91-45AA-A4A6-5B0A88CE8E0E}">
      <dsp:nvSpPr>
        <dsp:cNvPr id="0" name=""/>
        <dsp:cNvSpPr/>
      </dsp:nvSpPr>
      <dsp:spPr>
        <a:xfrm>
          <a:off x="2308527" y="2398262"/>
          <a:ext cx="3298594" cy="1082021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100" kern="1200" dirty="0" smtClean="0"/>
            <a:t>Engineering Manager</a:t>
          </a:r>
          <a:endParaRPr lang="en-AU" sz="1100" kern="1200" dirty="0"/>
        </a:p>
      </dsp:txBody>
      <dsp:txXfrm>
        <a:off x="2340218" y="2429953"/>
        <a:ext cx="3235212" cy="1018639"/>
      </dsp:txXfrm>
    </dsp:sp>
    <dsp:sp modelId="{C3337AC0-08C0-4090-9B1A-AC55312C224C}">
      <dsp:nvSpPr>
        <dsp:cNvPr id="0" name=""/>
        <dsp:cNvSpPr/>
      </dsp:nvSpPr>
      <dsp:spPr>
        <a:xfrm>
          <a:off x="2308527" y="3596809"/>
          <a:ext cx="1084350" cy="1082021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100" kern="1200" dirty="0" smtClean="0"/>
            <a:t>Inspector</a:t>
          </a:r>
          <a:endParaRPr lang="en-AU" sz="1100" kern="1200" dirty="0"/>
        </a:p>
      </dsp:txBody>
      <dsp:txXfrm>
        <a:off x="2340218" y="3628500"/>
        <a:ext cx="1020968" cy="1018639"/>
      </dsp:txXfrm>
    </dsp:sp>
    <dsp:sp modelId="{F4C28E89-F670-4D7A-8B11-77204AD4710B}">
      <dsp:nvSpPr>
        <dsp:cNvPr id="0" name=""/>
        <dsp:cNvSpPr/>
      </dsp:nvSpPr>
      <dsp:spPr>
        <a:xfrm>
          <a:off x="3415649" y="3596809"/>
          <a:ext cx="1084350" cy="1082021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100" kern="1200" dirty="0" smtClean="0"/>
            <a:t>Supervisor</a:t>
          </a:r>
          <a:endParaRPr lang="en-AU" sz="1100" kern="1200" dirty="0"/>
        </a:p>
      </dsp:txBody>
      <dsp:txXfrm>
        <a:off x="3447340" y="3628500"/>
        <a:ext cx="1020968" cy="1018639"/>
      </dsp:txXfrm>
    </dsp:sp>
    <dsp:sp modelId="{15D27D3B-0ECD-4CED-84E1-73F0F6924F0E}">
      <dsp:nvSpPr>
        <dsp:cNvPr id="0" name=""/>
        <dsp:cNvSpPr/>
      </dsp:nvSpPr>
      <dsp:spPr>
        <a:xfrm>
          <a:off x="4522771" y="3596809"/>
          <a:ext cx="1084350" cy="1082021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100" kern="1200" dirty="0" smtClean="0"/>
            <a:t>Graduate</a:t>
          </a:r>
          <a:endParaRPr lang="en-AU" sz="1100" kern="1200" dirty="0"/>
        </a:p>
      </dsp:txBody>
      <dsp:txXfrm>
        <a:off x="4554462" y="3628500"/>
        <a:ext cx="1020968" cy="1018639"/>
      </dsp:txXfrm>
    </dsp:sp>
    <dsp:sp modelId="{4DB6F3BB-09BA-4821-BF3F-FEF58C735875}">
      <dsp:nvSpPr>
        <dsp:cNvPr id="0" name=""/>
        <dsp:cNvSpPr/>
      </dsp:nvSpPr>
      <dsp:spPr>
        <a:xfrm>
          <a:off x="5652664" y="2398262"/>
          <a:ext cx="1084350" cy="1082021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100" kern="1200" dirty="0" smtClean="0"/>
            <a:t>Analyst</a:t>
          </a:r>
          <a:endParaRPr lang="en-AU" sz="1100" kern="1200" dirty="0"/>
        </a:p>
      </dsp:txBody>
      <dsp:txXfrm>
        <a:off x="5684355" y="2429953"/>
        <a:ext cx="1020968" cy="1018639"/>
      </dsp:txXfrm>
    </dsp:sp>
    <dsp:sp modelId="{941E4C09-FB9A-4C92-93F1-4E9A2049EDC4}">
      <dsp:nvSpPr>
        <dsp:cNvPr id="0" name=""/>
        <dsp:cNvSpPr/>
      </dsp:nvSpPr>
      <dsp:spPr>
        <a:xfrm>
          <a:off x="5652664" y="3596809"/>
          <a:ext cx="1084350" cy="1082021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100" kern="1200" dirty="0" smtClean="0"/>
            <a:t>Technical Advisor</a:t>
          </a:r>
          <a:endParaRPr lang="en-AU" sz="1100" kern="1200" dirty="0"/>
        </a:p>
      </dsp:txBody>
      <dsp:txXfrm>
        <a:off x="5684355" y="3628500"/>
        <a:ext cx="1020968" cy="1018639"/>
      </dsp:txXfrm>
    </dsp:sp>
    <dsp:sp modelId="{F5BA25D9-6715-4AE0-8486-A21D08AC12E1}">
      <dsp:nvSpPr>
        <dsp:cNvPr id="0" name=""/>
        <dsp:cNvSpPr/>
      </dsp:nvSpPr>
      <dsp:spPr>
        <a:xfrm>
          <a:off x="6782557" y="2398262"/>
          <a:ext cx="1084350" cy="1082021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100" kern="1200" dirty="0" smtClean="0"/>
            <a:t>Construction Manager</a:t>
          </a:r>
          <a:endParaRPr lang="en-AU" sz="1100" kern="1200" dirty="0"/>
        </a:p>
      </dsp:txBody>
      <dsp:txXfrm>
        <a:off x="6814248" y="2429953"/>
        <a:ext cx="1020968" cy="1018639"/>
      </dsp:txXfrm>
    </dsp:sp>
    <dsp:sp modelId="{2308A287-62FC-4462-82E0-29341032F570}">
      <dsp:nvSpPr>
        <dsp:cNvPr id="0" name=""/>
        <dsp:cNvSpPr/>
      </dsp:nvSpPr>
      <dsp:spPr>
        <a:xfrm>
          <a:off x="7912451" y="2398262"/>
          <a:ext cx="1084350" cy="1082021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100" kern="1200" dirty="0" smtClean="0"/>
            <a:t>Coordinator</a:t>
          </a:r>
          <a:endParaRPr lang="en-AU" sz="1100" kern="1200" dirty="0"/>
        </a:p>
      </dsp:txBody>
      <dsp:txXfrm>
        <a:off x="7944142" y="2429953"/>
        <a:ext cx="1020968" cy="1018639"/>
      </dsp:txXfrm>
    </dsp:sp>
    <dsp:sp modelId="{C8E6BE44-F936-40E0-BC09-2BBA1B578412}">
      <dsp:nvSpPr>
        <dsp:cNvPr id="0" name=""/>
        <dsp:cNvSpPr/>
      </dsp:nvSpPr>
      <dsp:spPr>
        <a:xfrm>
          <a:off x="7912451" y="3596809"/>
          <a:ext cx="1084350" cy="1082021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100" kern="1200" dirty="0" smtClean="0"/>
            <a:t>Graduate</a:t>
          </a:r>
          <a:endParaRPr lang="en-AU" sz="1100" kern="1200" dirty="0"/>
        </a:p>
      </dsp:txBody>
      <dsp:txXfrm>
        <a:off x="7944142" y="3628500"/>
        <a:ext cx="1020968" cy="10186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87CA7-6F46-42D3-8BF1-A23B0359A450}" type="datetimeFigureOut">
              <a:rPr lang="en-AU" smtClean="0"/>
              <a:t>26/05/2014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6BC88-BF09-421B-8610-DC04C2BDB13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082567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87CA7-6F46-42D3-8BF1-A23B0359A450}" type="datetimeFigureOut">
              <a:rPr lang="en-AU" smtClean="0"/>
              <a:t>26/05/2014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6BC88-BF09-421B-8610-DC04C2BDB13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594566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87CA7-6F46-42D3-8BF1-A23B0359A450}" type="datetimeFigureOut">
              <a:rPr lang="en-AU" smtClean="0"/>
              <a:t>26/05/2014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6BC88-BF09-421B-8610-DC04C2BDB13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543570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87CA7-6F46-42D3-8BF1-A23B0359A450}" type="datetimeFigureOut">
              <a:rPr lang="en-AU" smtClean="0"/>
              <a:t>26/05/2014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6BC88-BF09-421B-8610-DC04C2BDB13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346258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87CA7-6F46-42D3-8BF1-A23B0359A450}" type="datetimeFigureOut">
              <a:rPr lang="en-AU" smtClean="0"/>
              <a:t>26/05/2014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6BC88-BF09-421B-8610-DC04C2BDB13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620179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87CA7-6F46-42D3-8BF1-A23B0359A450}" type="datetimeFigureOut">
              <a:rPr lang="en-AU" smtClean="0"/>
              <a:t>26/05/2014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6BC88-BF09-421B-8610-DC04C2BDB13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489909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87CA7-6F46-42D3-8BF1-A23B0359A450}" type="datetimeFigureOut">
              <a:rPr lang="en-AU" smtClean="0"/>
              <a:t>26/05/2014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6BC88-BF09-421B-8610-DC04C2BDB13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785345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87CA7-6F46-42D3-8BF1-A23B0359A450}" type="datetimeFigureOut">
              <a:rPr lang="en-AU" smtClean="0"/>
              <a:t>26/05/2014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6BC88-BF09-421B-8610-DC04C2BDB13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156240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87CA7-6F46-42D3-8BF1-A23B0359A450}" type="datetimeFigureOut">
              <a:rPr lang="en-AU" smtClean="0"/>
              <a:t>26/05/2014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6BC88-BF09-421B-8610-DC04C2BDB13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709558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87CA7-6F46-42D3-8BF1-A23B0359A450}" type="datetimeFigureOut">
              <a:rPr lang="en-AU" smtClean="0"/>
              <a:t>26/05/2014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6BC88-BF09-421B-8610-DC04C2BDB13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365107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87CA7-6F46-42D3-8BF1-A23B0359A450}" type="datetimeFigureOut">
              <a:rPr lang="en-AU" smtClean="0"/>
              <a:t>26/05/2014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6BC88-BF09-421B-8610-DC04C2BDB13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6361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87CA7-6F46-42D3-8BF1-A23B0359A450}" type="datetimeFigureOut">
              <a:rPr lang="en-AU" smtClean="0"/>
              <a:t>26/05/2014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6BC88-BF09-421B-8610-DC04C2BDB13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959330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87CA7-6F46-42D3-8BF1-A23B0359A450}" type="datetimeFigureOut">
              <a:rPr lang="en-AU" smtClean="0"/>
              <a:t>26/05/2014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6BC88-BF09-421B-8610-DC04C2BDB13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139485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3C487CA7-6F46-42D3-8BF1-A23B0359A450}" type="datetimeFigureOut">
              <a:rPr lang="en-AU" smtClean="0"/>
              <a:t>26/05/2014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E576BC88-BF09-421B-8610-DC04C2BDB13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449678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3C487CA7-6F46-42D3-8BF1-A23B0359A450}" type="datetimeFigureOut">
              <a:rPr lang="en-AU" smtClean="0"/>
              <a:t>26/05/2014</a:t>
            </a:fld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E576BC88-BF09-421B-8610-DC04C2BDB13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9103488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AGE Recycling Plant</a:t>
            </a:r>
            <a:endParaRPr lang="en-AU" dirty="0"/>
          </a:p>
        </p:txBody>
      </p:sp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57329677"/>
              </p:ext>
            </p:extLst>
          </p:nvPr>
        </p:nvGraphicFramePr>
        <p:xfrm>
          <a:off x="1615050" y="2101800"/>
          <a:ext cx="9000000" cy="468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414925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Recycling </a:t>
            </a:r>
            <a:r>
              <a:rPr lang="en-AU" dirty="0" smtClean="0"/>
              <a:t>Flowchart</a:t>
            </a:r>
            <a:endParaRPr lang="en-AU" dirty="0"/>
          </a:p>
        </p:txBody>
      </p:sp>
      <p:sp>
        <p:nvSpPr>
          <p:cNvPr id="4" name="TextBox 3"/>
          <p:cNvSpPr txBox="1"/>
          <p:nvPr/>
        </p:nvSpPr>
        <p:spPr>
          <a:xfrm>
            <a:off x="1340427" y="2566555"/>
            <a:ext cx="2329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Mechanical sorting</a:t>
            </a:r>
            <a:endParaRPr lang="en-AU" dirty="0"/>
          </a:p>
        </p:txBody>
      </p:sp>
      <p:sp>
        <p:nvSpPr>
          <p:cNvPr id="5" name="TextBox 4"/>
          <p:cNvSpPr txBox="1"/>
          <p:nvPr/>
        </p:nvSpPr>
        <p:spPr>
          <a:xfrm>
            <a:off x="5127914" y="2566555"/>
            <a:ext cx="18341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Manual sorting</a:t>
            </a:r>
            <a:endParaRPr lang="en-AU" dirty="0"/>
          </a:p>
        </p:txBody>
      </p:sp>
      <p:sp>
        <p:nvSpPr>
          <p:cNvPr id="6" name="TextBox 5"/>
          <p:cNvSpPr txBox="1"/>
          <p:nvPr/>
        </p:nvSpPr>
        <p:spPr>
          <a:xfrm>
            <a:off x="8420072" y="2566555"/>
            <a:ext cx="21515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Manual checking</a:t>
            </a:r>
            <a:endParaRPr lang="en-AU" dirty="0"/>
          </a:p>
        </p:txBody>
      </p:sp>
      <p:sp>
        <p:nvSpPr>
          <p:cNvPr id="7" name="TextBox 6"/>
          <p:cNvSpPr txBox="1"/>
          <p:nvPr/>
        </p:nvSpPr>
        <p:spPr>
          <a:xfrm>
            <a:off x="9426758" y="4099215"/>
            <a:ext cx="11448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Grinding</a:t>
            </a:r>
            <a:endParaRPr lang="en-AU" dirty="0"/>
          </a:p>
        </p:txBody>
      </p:sp>
      <p:sp>
        <p:nvSpPr>
          <p:cNvPr id="8" name="TextBox 7"/>
          <p:cNvSpPr txBox="1"/>
          <p:nvPr/>
        </p:nvSpPr>
        <p:spPr>
          <a:xfrm>
            <a:off x="5825220" y="4099215"/>
            <a:ext cx="1136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Washing</a:t>
            </a:r>
            <a:endParaRPr lang="en-AU" dirty="0"/>
          </a:p>
        </p:txBody>
      </p:sp>
      <p:sp>
        <p:nvSpPr>
          <p:cNvPr id="9" name="TextBox 8"/>
          <p:cNvSpPr txBox="1"/>
          <p:nvPr/>
        </p:nvSpPr>
        <p:spPr>
          <a:xfrm>
            <a:off x="1340427" y="4099215"/>
            <a:ext cx="21611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Decontamination</a:t>
            </a:r>
            <a:endParaRPr lang="en-AU" dirty="0"/>
          </a:p>
        </p:txBody>
      </p:sp>
      <p:sp>
        <p:nvSpPr>
          <p:cNvPr id="10" name="TextBox 9"/>
          <p:cNvSpPr txBox="1"/>
          <p:nvPr/>
        </p:nvSpPr>
        <p:spPr>
          <a:xfrm>
            <a:off x="1340427" y="5631875"/>
            <a:ext cx="660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PET</a:t>
            </a:r>
            <a:endParaRPr lang="en-AU" dirty="0"/>
          </a:p>
        </p:txBody>
      </p:sp>
      <p:sp>
        <p:nvSpPr>
          <p:cNvPr id="11" name="TextBox 10"/>
          <p:cNvSpPr txBox="1"/>
          <p:nvPr/>
        </p:nvSpPr>
        <p:spPr>
          <a:xfrm>
            <a:off x="2650501" y="5631875"/>
            <a:ext cx="8510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HDPE</a:t>
            </a:r>
            <a:endParaRPr lang="en-AU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5066" y="2927797"/>
            <a:ext cx="1441562" cy="1024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045495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y Recycle Theme">
  <a:themeElements>
    <a:clrScheme name="Recycle Colours">
      <a:dk1>
        <a:sysClr val="windowText" lastClr="000000"/>
      </a:dk1>
      <a:lt1>
        <a:srgbClr val="C0CF3A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Quotabl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Grunge Textur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67000"/>
                <a:shade val="65000"/>
              </a:schemeClr>
              <a:schemeClr val="phClr">
                <a:tint val="10000"/>
                <a:satMod val="130000"/>
              </a:schemeClr>
            </a:duotone>
          </a:blip>
          <a:tile tx="0" ty="0" sx="60000" sy="59000" flip="none" algn="b"/>
        </a:blip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115000"/>
              </a:schemeClr>
              <a:schemeClr val="phClr">
                <a:tint val="34000"/>
              </a:schemeClr>
            </a:duotone>
          </a:blip>
          <a:tile tx="0" ty="0" sx="60000" sy="59000" flip="none" algn="b"/>
        </a:blipFill>
      </a:fillStyleLst>
      <a:lnStyleLst>
        <a:ln w="6350" cap="flat" cmpd="sng" algn="ctr">
          <a:solidFill>
            <a:schemeClr val="phClr">
              <a:tint val="7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y Recycle Theme" id="{8FC358A3-3D34-4CC5-8D05-30BA6B48C74C}" vid="{A5502722-0244-4E58-8114-46A07CC9F94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My Recycle Theme</Template>
  <TotalTime>247</TotalTime>
  <Words>36</Words>
  <Application>Microsoft Office PowerPoint</Application>
  <PresentationFormat>Widescreen</PresentationFormat>
  <Paragraphs>24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Century Gothic</vt:lpstr>
      <vt:lpstr>Wingdings 2</vt:lpstr>
      <vt:lpstr>My Recycle Theme</vt:lpstr>
      <vt:lpstr>AGE Recycling Plant</vt:lpstr>
      <vt:lpstr>Recycling Flowchart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Karen Brouwer</dc:creator>
  <cp:lastModifiedBy>Karen Brouwer</cp:lastModifiedBy>
  <cp:revision>13</cp:revision>
  <dcterms:created xsi:type="dcterms:W3CDTF">2014-05-22T00:35:07Z</dcterms:created>
  <dcterms:modified xsi:type="dcterms:W3CDTF">2014-05-26T02:25:48Z</dcterms:modified>
</cp:coreProperties>
</file>