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92918" autoAdjust="0"/>
  </p:normalViewPr>
  <p:slideViewPr>
    <p:cSldViewPr>
      <p:cViewPr>
        <p:scale>
          <a:sx n="70" d="100"/>
          <a:sy n="70" d="100"/>
        </p:scale>
        <p:origin x="-1998" y="-69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  <c:txPr>
        <a:bodyPr/>
        <a:lstStyle/>
        <a:p>
          <a:pPr>
            <a:defRPr sz="2800"/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1149290366481976"/>
          <c:y val="0.39019810513284503"/>
          <c:w val="0.14344536794011858"/>
          <c:h val="0.2409131284946110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1FE72-8028-4987-BD98-7742116396D8}" type="datetimeFigureOut">
              <a:rPr lang="en-AU" smtClean="0"/>
              <a:t>17/11/2010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838DC-9F2C-4A98-9B3D-6FE3586099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818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17/11/2010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</a:t>
            </a:r>
            <a:r>
              <a:rPr lang="en-AU" baseline="0" smtClean="0"/>
              <a:t>any implications…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4048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207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606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41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2849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261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4093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687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302840" y="341784"/>
            <a:ext cx="8229600" cy="11430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6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lieF\AppData\Local\Microsoft\Windows\Temporary Internet Files\Content.IE5\FD8A6IR8\MC900332166[1]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149080"/>
            <a:ext cx="3575913" cy="2477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46176" y="1412776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en-AU" sz="96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Transport</a:t>
            </a:r>
            <a:endParaRPr lang="en-AU" sz="960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49752" y="3188568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en-AU" sz="3200" dirty="0" smtClean="0"/>
              <a:t>A New Direction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5000">
        <p14:reveal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sz="7200" dirty="0" smtClean="0"/>
              <a:t>Transport</a:t>
            </a:r>
            <a:endParaRPr lang="en-AU" sz="7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5000">
        <p14:vortex dir="r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848" y="557808"/>
            <a:ext cx="8229600" cy="1143000"/>
          </a:xfrm>
        </p:spPr>
        <p:txBody>
          <a:bodyPr>
            <a:normAutofit/>
          </a:bodyPr>
          <a:lstStyle/>
          <a:p>
            <a:r>
              <a:rPr lang="en-AU" sz="6000" dirty="0" smtClean="0"/>
              <a:t>New Directions</a:t>
            </a:r>
            <a:endParaRPr lang="en-AU" sz="6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437864" y="2035925"/>
            <a:ext cx="4608512" cy="309634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</a:pPr>
            <a:r>
              <a:rPr lang="en-AU" sz="2800" b="1" dirty="0"/>
              <a:t>Renewable solutions</a:t>
            </a:r>
          </a:p>
          <a:p>
            <a:pPr lvl="1"/>
            <a:r>
              <a:rPr lang="en-AU" sz="2800" dirty="0"/>
              <a:t>Solar cells</a:t>
            </a:r>
          </a:p>
          <a:p>
            <a:pPr lvl="1"/>
            <a:r>
              <a:rPr lang="en-AU" sz="2800" dirty="0"/>
              <a:t>Nature‘s solution</a:t>
            </a:r>
          </a:p>
          <a:p>
            <a:pPr lvl="1"/>
            <a:r>
              <a:rPr lang="en-AU" sz="2800" dirty="0"/>
              <a:t>Future trends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7544" y="2204864"/>
            <a:ext cx="3960440" cy="309634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2800" b="1" dirty="0" smtClean="0"/>
              <a:t>Current solutions</a:t>
            </a:r>
          </a:p>
          <a:p>
            <a:pPr lvl="1"/>
            <a:r>
              <a:rPr lang="en-AU" sz="2800" dirty="0" smtClean="0"/>
              <a:t>Personal</a:t>
            </a:r>
          </a:p>
          <a:p>
            <a:pPr lvl="1"/>
            <a:r>
              <a:rPr lang="en-AU" sz="2800" dirty="0" smtClean="0"/>
              <a:t>People transport</a:t>
            </a:r>
          </a:p>
          <a:p>
            <a:pPr lvl="1"/>
            <a:r>
              <a:rPr lang="en-AU" sz="2800" dirty="0" smtClean="0"/>
              <a:t>Freight</a:t>
            </a:r>
          </a:p>
          <a:p>
            <a:pPr lvl="1"/>
            <a:r>
              <a:rPr lang="en-AU" sz="2800" dirty="0" smtClean="0"/>
              <a:t>Usage</a:t>
            </a:r>
          </a:p>
        </p:txBody>
      </p:sp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  <p:transition spd="slow" advTm="500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AU" sz="66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Current Solutions</a:t>
            </a:r>
            <a:endParaRPr lang="en-AU" sz="66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  <p:transition spd="slow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000" dirty="0" smtClean="0"/>
              <a:t>Personal</a:t>
            </a:r>
            <a:endParaRPr lang="en-AU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52133"/>
            <a:ext cx="4038600" cy="3237107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AU" sz="3600" dirty="0"/>
              <a:t>Electric cars</a:t>
            </a:r>
          </a:p>
          <a:p>
            <a:r>
              <a:rPr lang="en-AU" sz="3600" dirty="0"/>
              <a:t>Solar scooters</a:t>
            </a:r>
          </a:p>
          <a:p>
            <a:r>
              <a:rPr lang="en-AU" sz="3600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52133"/>
            <a:ext cx="4038600" cy="3237107"/>
          </a:xfrm>
        </p:spPr>
        <p:txBody>
          <a:bodyPr>
            <a:normAutofit/>
          </a:bodyPr>
          <a:lstStyle/>
          <a:p>
            <a:r>
              <a:rPr lang="en-AU" sz="3600" dirty="0"/>
              <a:t>Wind racers</a:t>
            </a:r>
          </a:p>
          <a:p>
            <a:r>
              <a:rPr lang="en-AU" sz="3600" dirty="0"/>
              <a:t>Terra travellers</a:t>
            </a:r>
          </a:p>
          <a:p>
            <a:r>
              <a:rPr lang="en-AU" sz="3600" dirty="0"/>
              <a:t>Body skimmers</a:t>
            </a:r>
          </a:p>
          <a:p>
            <a:r>
              <a:rPr lang="en-AU" sz="3600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000">
        <p:circle/>
      </p:transition>
    </mc:Choice>
    <mc:Fallback>
      <p:transition spd="slow" advTm="5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840" y="629816"/>
            <a:ext cx="8229600" cy="1143000"/>
          </a:xfrm>
        </p:spPr>
        <p:txBody>
          <a:bodyPr>
            <a:normAutofit/>
          </a:bodyPr>
          <a:lstStyle/>
          <a:p>
            <a:r>
              <a:rPr lang="en-AU" sz="6000" dirty="0" smtClean="0"/>
              <a:t>People Transport</a:t>
            </a:r>
            <a:endParaRPr lang="en-AU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51504"/>
            <a:ext cx="4042792" cy="379777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sz="3200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sz="3200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sz="3200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sz="3200" dirty="0"/>
              <a:t>Fuel cell systems</a:t>
            </a:r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5000">
        <p14:flash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840" y="557808"/>
            <a:ext cx="8229600" cy="1143000"/>
          </a:xfrm>
        </p:spPr>
        <p:txBody>
          <a:bodyPr>
            <a:normAutofit/>
          </a:bodyPr>
          <a:lstStyle/>
          <a:p>
            <a:r>
              <a:rPr lang="en-AU" sz="6000" dirty="0" smtClean="0"/>
              <a:t>Freight</a:t>
            </a:r>
            <a:endParaRPr lang="en-AU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6408711" cy="2088232"/>
          </a:xfrm>
        </p:spPr>
        <p:txBody>
          <a:bodyPr>
            <a:noAutofit/>
          </a:bodyPr>
          <a:lstStyle/>
          <a:p>
            <a:pPr lvl="0" rtl="0"/>
            <a:r>
              <a:rPr lang="en-AU" sz="3200" dirty="0" smtClean="0"/>
              <a:t>Ionic transport depots</a:t>
            </a:r>
            <a:endParaRPr lang="en-AU" sz="3200" dirty="0"/>
          </a:p>
          <a:p>
            <a:pPr lvl="0" rtl="0"/>
            <a:r>
              <a:rPr lang="en-AU" sz="3200" dirty="0" smtClean="0"/>
              <a:t>Thermal management systems</a:t>
            </a:r>
            <a:endParaRPr lang="en-AU" sz="3200" dirty="0"/>
          </a:p>
          <a:p>
            <a:pPr lvl="0" rtl="0"/>
            <a:r>
              <a:rPr lang="en-AU" sz="3200" dirty="0" smtClean="0"/>
              <a:t>Logistics engineering</a:t>
            </a:r>
            <a:endParaRPr lang="en-AU" sz="32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63768" y="4177113"/>
            <a:ext cx="5616464" cy="2220783"/>
            <a:chOff x="1331640" y="4177113"/>
            <a:chExt cx="5616464" cy="2220783"/>
          </a:xfrm>
        </p:grpSpPr>
        <p:sp>
          <p:nvSpPr>
            <p:cNvPr id="5" name="Rounded Rectangle 4"/>
            <p:cNvSpPr/>
            <p:nvPr/>
          </p:nvSpPr>
          <p:spPr>
            <a:xfrm>
              <a:off x="1331640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AU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75756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AU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463988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AU" sz="2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08104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</a:t>
              </a:r>
              <a:endParaRPr lang="en-AU" sz="2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19872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AU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3768" y="4627113"/>
            <a:ext cx="3456465" cy="1320783"/>
            <a:chOff x="3203768" y="4627113"/>
            <a:chExt cx="3456465" cy="1320783"/>
          </a:xfrm>
        </p:grpSpPr>
        <p:cxnSp>
          <p:nvCxnSpPr>
            <p:cNvPr id="14" name="Straight Arrow Connector 13"/>
            <p:cNvCxnSpPr>
              <a:stCxn id="5" idx="3"/>
              <a:endCxn id="9" idx="1"/>
            </p:cNvCxnSpPr>
            <p:nvPr/>
          </p:nvCxnSpPr>
          <p:spPr>
            <a:xfrm>
              <a:off x="3203768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3"/>
              <a:endCxn id="8" idx="1"/>
            </p:cNvCxnSpPr>
            <p:nvPr/>
          </p:nvCxnSpPr>
          <p:spPr>
            <a:xfrm>
              <a:off x="5292000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7" idx="3"/>
            </p:cNvCxnSpPr>
            <p:nvPr/>
          </p:nvCxnSpPr>
          <p:spPr>
            <a:xfrm rot="5400000">
              <a:off x="6062783" y="5350446"/>
              <a:ext cx="870783" cy="324116"/>
            </a:xfrm>
            <a:prstGeom prst="bentConnector2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1"/>
              <a:endCxn id="6" idx="3"/>
            </p:cNvCxnSpPr>
            <p:nvPr/>
          </p:nvCxnSpPr>
          <p:spPr>
            <a:xfrm flipH="1">
              <a:off x="4247884" y="5947896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5000">
        <p:dissolve/>
      </p:transition>
    </mc:Choice>
    <mc:Fallback>
      <p:transition spd="slow" advTm="5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840" y="557808"/>
            <a:ext cx="8229600" cy="1143000"/>
          </a:xfrm>
        </p:spPr>
        <p:txBody>
          <a:bodyPr>
            <a:normAutofit/>
          </a:bodyPr>
          <a:lstStyle/>
          <a:p>
            <a:r>
              <a:rPr lang="en-AU" sz="6000" dirty="0" smtClean="0"/>
              <a:t>Current Usage</a:t>
            </a:r>
            <a:endParaRPr lang="en-AU" sz="6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4777219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5000">
        <p:checker/>
      </p:transition>
    </mc:Choice>
    <mc:Fallback>
      <p:transition spd="slow" advTm="5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268760"/>
            <a:ext cx="6308181" cy="2423346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AU" sz="7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Renewable Solutions</a:t>
            </a:r>
            <a:endParaRPr lang="en-AU" sz="7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06896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45840"/>
            <a:ext cx="8229600" cy="1143000"/>
          </a:xfrm>
        </p:spPr>
        <p:txBody>
          <a:bodyPr>
            <a:normAutofit/>
          </a:bodyPr>
          <a:lstStyle/>
          <a:p>
            <a:r>
              <a:rPr lang="en-AU" sz="6000" dirty="0" smtClean="0"/>
              <a:t>Future Trends</a:t>
            </a:r>
            <a:endParaRPr lang="en-AU" sz="60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half" idx="2"/>
          </p:nvPr>
        </p:nvSpPr>
        <p:spPr>
          <a:xfrm>
            <a:off x="4645152" y="2781248"/>
            <a:ext cx="3346704" cy="2880000"/>
          </a:xfrm>
        </p:spPr>
        <p:txBody>
          <a:bodyPr>
            <a:normAutofit/>
          </a:bodyPr>
          <a:lstStyle/>
          <a:p>
            <a:r>
              <a:rPr lang="en-AU" sz="3200" dirty="0"/>
              <a:t>Hybridisation</a:t>
            </a:r>
          </a:p>
          <a:p>
            <a:r>
              <a:rPr lang="en-AU" sz="3200" dirty="0"/>
              <a:t>Solid oxide technology</a:t>
            </a:r>
          </a:p>
          <a:p>
            <a:r>
              <a:rPr lang="en-AU" sz="3200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1686</TotalTime>
  <Words>118</Words>
  <Application>Microsoft Office PowerPoint</Application>
  <PresentationFormat>On-screen Show (4:3)</PresentationFormat>
  <Paragraphs>55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101</cp:revision>
  <dcterms:created xsi:type="dcterms:W3CDTF">2010-09-15T02:43:03Z</dcterms:created>
  <dcterms:modified xsi:type="dcterms:W3CDTF">2010-11-17T05:48:34Z</dcterms:modified>
</cp:coreProperties>
</file>