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60" r:id="rId1"/>
  </p:sldMasterIdLst>
  <p:sldIdLst>
    <p:sldId id="256" r:id="rId2"/>
    <p:sldId id="262" r:id="rId3"/>
    <p:sldId id="263" r:id="rId4"/>
    <p:sldId id="257" r:id="rId5"/>
    <p:sldId id="258" r:id="rId6"/>
    <p:sldId id="260" r:id="rId7"/>
    <p:sldId id="265" r:id="rId8"/>
    <p:sldId id="264" r:id="rId9"/>
    <p:sldId id="266" r:id="rId10"/>
    <p:sldId id="261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977" autoAdjust="0"/>
    <p:restoredTop sz="94816" autoAdjust="0"/>
  </p:normalViewPr>
  <p:slideViewPr>
    <p:cSldViewPr>
      <p:cViewPr varScale="1">
        <p:scale>
          <a:sx n="70" d="100"/>
          <a:sy n="70" d="100"/>
        </p:scale>
        <p:origin x="-132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8E80666-FB37-4B36-9149-507F3B0178E3}" type="datetimeFigureOut">
              <a:rPr lang="en-US" smtClean="0"/>
              <a:pPr/>
              <a:t>11/4/2010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D7E63A33-8271-4DD0-9C48-789913D7C11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  <p:sldLayoutId id="21474839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A New Direction</a:t>
            </a:r>
            <a:endParaRPr lang="en-AU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Transport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56694753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A New Direction</a:t>
            </a:r>
            <a:endParaRPr lang="en-AU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Transport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0462909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New Directions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 lnSpcReduction="10000"/>
          </a:bodyPr>
          <a:lstStyle/>
          <a:p>
            <a:r>
              <a:rPr lang="en-AU" dirty="0" smtClean="0"/>
              <a:t>Current solutions</a:t>
            </a:r>
          </a:p>
          <a:p>
            <a:pPr lvl="1"/>
            <a:r>
              <a:rPr lang="en-AU" dirty="0" smtClean="0"/>
              <a:t>Personal</a:t>
            </a:r>
          </a:p>
          <a:p>
            <a:pPr lvl="1"/>
            <a:r>
              <a:rPr lang="en-AU" dirty="0" smtClean="0"/>
              <a:t>People transport</a:t>
            </a:r>
          </a:p>
          <a:p>
            <a:pPr lvl="1"/>
            <a:r>
              <a:rPr lang="en-AU" dirty="0" smtClean="0"/>
              <a:t>Freight</a:t>
            </a:r>
          </a:p>
          <a:p>
            <a:pPr lvl="1"/>
            <a:r>
              <a:rPr lang="en-AU" dirty="0" smtClean="0"/>
              <a:t>Usage</a:t>
            </a:r>
          </a:p>
          <a:p>
            <a:r>
              <a:rPr lang="en-AU" dirty="0" smtClean="0"/>
              <a:t>Renewable solutions</a:t>
            </a:r>
          </a:p>
          <a:p>
            <a:pPr lvl="1"/>
            <a:r>
              <a:rPr lang="en-AU" dirty="0" smtClean="0"/>
              <a:t>Solar cells</a:t>
            </a:r>
          </a:p>
          <a:p>
            <a:pPr lvl="1"/>
            <a:r>
              <a:rPr lang="en-AU" dirty="0" smtClean="0"/>
              <a:t>Nature’s solutions</a:t>
            </a:r>
          </a:p>
          <a:p>
            <a:pPr lvl="1"/>
            <a:r>
              <a:rPr lang="en-AU" dirty="0" smtClean="0"/>
              <a:t>Future trends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729496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Current Solutions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549899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Personal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AU" dirty="0" smtClean="0"/>
              <a:t>Electric cars</a:t>
            </a:r>
          </a:p>
          <a:p>
            <a:r>
              <a:rPr lang="en-AU" dirty="0" smtClean="0"/>
              <a:t>Solar</a:t>
            </a:r>
            <a:r>
              <a:rPr lang="en-AU" baseline="0" dirty="0" smtClean="0"/>
              <a:t> scooters</a:t>
            </a:r>
          </a:p>
          <a:p>
            <a:r>
              <a:rPr lang="en-AU" baseline="0" dirty="0" smtClean="0"/>
              <a:t>Methane copters</a:t>
            </a:r>
          </a:p>
        </p:txBody>
      </p:sp>
    </p:spTree>
    <p:extLst>
      <p:ext uri="{BB962C8B-B14F-4D97-AF65-F5344CB8AC3E}">
        <p14:creationId xmlns:p14="http://schemas.microsoft.com/office/powerpoint/2010/main" val="13918879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People</a:t>
            </a:r>
            <a:r>
              <a:rPr lang="en-AU" baseline="0" dirty="0" smtClean="0"/>
              <a:t> Transport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AU" dirty="0" smtClean="0"/>
              <a:t>Electric shuttles</a:t>
            </a:r>
          </a:p>
          <a:p>
            <a:r>
              <a:rPr lang="en-AU" dirty="0" smtClean="0"/>
              <a:t>New age jets</a:t>
            </a:r>
          </a:p>
          <a:p>
            <a:r>
              <a:rPr lang="en-AU" dirty="0" smtClean="0"/>
              <a:t>Fuel cell systems</a:t>
            </a:r>
          </a:p>
        </p:txBody>
      </p:sp>
    </p:spTree>
    <p:extLst>
      <p:ext uri="{BB962C8B-B14F-4D97-AF65-F5344CB8AC3E}">
        <p14:creationId xmlns:p14="http://schemas.microsoft.com/office/powerpoint/2010/main" val="477754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Freight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AU" dirty="0" smtClean="0"/>
              <a:t>Ionic</a:t>
            </a:r>
            <a:r>
              <a:rPr lang="en-AU" baseline="0" dirty="0" smtClean="0"/>
              <a:t> transport depots</a:t>
            </a:r>
          </a:p>
          <a:p>
            <a:r>
              <a:rPr lang="en-AU" baseline="0" dirty="0" smtClean="0"/>
              <a:t>Thermal management systems</a:t>
            </a:r>
          </a:p>
          <a:p>
            <a:r>
              <a:rPr lang="en-AU" baseline="0" dirty="0" smtClean="0"/>
              <a:t>Logistics engineering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7455096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Current Usage</a:t>
            </a:r>
            <a:endParaRPr lang="en-AU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229639801"/>
              </p:ext>
            </p:extLst>
          </p:nvPr>
        </p:nvGraphicFramePr>
        <p:xfrm>
          <a:off x="1143000" y="731838"/>
          <a:ext cx="64008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0400"/>
                <a:gridCol w="3200400"/>
              </a:tblGrid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Category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Percentage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Personal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25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Public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40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Freight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35</a:t>
                      </a:r>
                      <a:endParaRPr lang="en-A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5831079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19672" y="2172648"/>
            <a:ext cx="6380189" cy="2423346"/>
          </a:xfrm>
        </p:spPr>
        <p:txBody>
          <a:bodyPr/>
          <a:lstStyle/>
          <a:p>
            <a:r>
              <a:rPr lang="en-AU" dirty="0" smtClean="0"/>
              <a:t>Renewable Solutions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05445663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/>
          <p:cNvPicPr>
            <a:picLocks noGrp="1" noChangeAspect="1"/>
          </p:cNvPicPr>
          <p:nvPr>
            <p:ph type="pic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736" b="1736"/>
          <a:stretch>
            <a:fillRect/>
          </a:stretch>
        </p:blipFill>
        <p:spPr/>
      </p:pic>
      <p:sp>
        <p:nvSpPr>
          <p:cNvPr id="3" name="Text Placeholder 2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AU" dirty="0" smtClean="0"/>
              <a:t>Hybridisation</a:t>
            </a:r>
          </a:p>
          <a:p>
            <a:r>
              <a:rPr lang="en-AU" dirty="0" smtClean="0"/>
              <a:t>Solid oxide technology</a:t>
            </a:r>
          </a:p>
          <a:p>
            <a:r>
              <a:rPr lang="en-AU" dirty="0" smtClean="0"/>
              <a:t>Power plant alternatives</a:t>
            </a:r>
            <a:endParaRPr lang="en-AU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Future Trends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769420451"/>
      </p:ext>
    </p:extLst>
  </p:cSld>
  <p:clrMapOvr>
    <a:masterClrMapping/>
  </p:clrMapOvr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85</TotalTime>
  <Words>74</Words>
  <Application>Microsoft Office PowerPoint</Application>
  <PresentationFormat>On-screen Show (4:3)</PresentationFormat>
  <Paragraphs>41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Slipstream</vt:lpstr>
      <vt:lpstr>Transport</vt:lpstr>
      <vt:lpstr>New Directions</vt:lpstr>
      <vt:lpstr>Current Solutions</vt:lpstr>
      <vt:lpstr>Personal</vt:lpstr>
      <vt:lpstr>People Transport</vt:lpstr>
      <vt:lpstr>Freight</vt:lpstr>
      <vt:lpstr>Current Usage</vt:lpstr>
      <vt:lpstr>Renewable Solutions</vt:lpstr>
      <vt:lpstr>Future Trends</vt:lpstr>
      <vt:lpstr>Transport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Transport</dc:title>
  <dc:creator>Natalie Ford</dc:creator>
  <cp:lastModifiedBy>Natalie Ford</cp:lastModifiedBy>
  <cp:revision>11</cp:revision>
  <dcterms:created xsi:type="dcterms:W3CDTF">2010-11-04T00:37:33Z</dcterms:created>
  <dcterms:modified xsi:type="dcterms:W3CDTF">2010-11-04T03:35:52Z</dcterms:modified>
</cp:coreProperties>
</file>

<file path=docProps/thumbnail.jpeg>
</file>