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9763216"/>
              </p:ext>
            </p:extLst>
          </p:nvPr>
        </p:nvGraphicFramePr>
        <p:xfrm>
          <a:off x="457200" y="1935163"/>
          <a:ext cx="8229600" cy="185420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US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France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Switzerland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Germany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Exports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297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185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148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Imports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567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104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323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297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Domestic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23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59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41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Total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887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567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486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142</TotalTime>
  <Words>24</Words>
  <Application>Microsoft Office PowerPoint</Application>
  <PresentationFormat>On-screen Show (4:3)</PresentationFormat>
  <Paragraphs>24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Flow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Can We Improve?</dc:title>
  <dc:creator>Watsonia Publishing</dc:creator>
  <cp:lastModifiedBy>Natalie Ford</cp:lastModifiedBy>
  <cp:revision>14</cp:revision>
  <dcterms:created xsi:type="dcterms:W3CDTF">2008-04-17T05:37:31Z</dcterms:created>
  <dcterms:modified xsi:type="dcterms:W3CDTF">2010-09-28T04:01:48Z</dcterms:modified>
</cp:coreProperties>
</file>