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2" r:id="rId3"/>
    <p:sldId id="263" r:id="rId4"/>
    <p:sldId id="268" r:id="rId5"/>
    <p:sldId id="258" r:id="rId6"/>
    <p:sldId id="259" r:id="rId7"/>
    <p:sldId id="265" r:id="rId8"/>
    <p:sldId id="271" r:id="rId9"/>
    <p:sldId id="264" r:id="rId10"/>
    <p:sldId id="269" r:id="rId11"/>
    <p:sldId id="270" r:id="rId12"/>
    <p:sldId id="273" r:id="rId13"/>
    <p:sldId id="266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01EAF66-00CC-4094-9911-46A3A9167F56}">
          <p14:sldIdLst>
            <p14:sldId id="256"/>
            <p14:sldId id="262"/>
          </p14:sldIdLst>
        </p14:section>
        <p14:section name="Current Solutions" id="{A6F1C64D-5FB3-49F9-8519-840BC4D68961}">
          <p14:sldIdLst>
            <p14:sldId id="263"/>
            <p14:sldId id="268"/>
            <p14:sldId id="258"/>
            <p14:sldId id="259"/>
            <p14:sldId id="265"/>
            <p14:sldId id="271"/>
          </p14:sldIdLst>
        </p14:section>
        <p14:section name="Renewable Solutions" id="{052E363B-556E-494F-B376-66A857FB5B6A}">
          <p14:sldIdLst>
            <p14:sldId id="264"/>
            <p14:sldId id="269"/>
            <p14:sldId id="270"/>
            <p14:sldId id="273"/>
            <p14:sldId id="266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546"/>
    <a:srgbClr val="900000"/>
    <a:srgbClr val="9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5" autoAdjust="0"/>
    <p:restoredTop sz="96412" autoAdjust="0"/>
  </p:normalViewPr>
  <p:slideViewPr>
    <p:cSldViewPr snapToGrid="0">
      <p:cViewPr varScale="1">
        <p:scale>
          <a:sx n="88" d="100"/>
          <a:sy n="88" d="100"/>
        </p:scale>
        <p:origin x="46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77" d="100"/>
          <a:sy n="77" d="100"/>
        </p:scale>
        <p:origin x="3108" y="-24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096B60D6-EA99-44D8-82E9-F03A8579D14C}" type="presOf" srcId="{B0AD57F8-2080-46B3-95E1-F6748923BE40}" destId="{C8950F2D-2A9C-442C-93D9-8C572889D483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63FC007A-8B38-4F1E-A4EF-C6A068EC7E46}" type="presOf" srcId="{3C5927A7-9E99-4F02-85B3-DBDF95EF7EEE}" destId="{C63F8623-AA7E-4D6B-B21C-C12557F26706}" srcOrd="0" destOrd="0" presId="urn:microsoft.com/office/officeart/2005/8/layout/hierarchy6"/>
    <dgm:cxn modelId="{A44E7598-71AD-4857-ACF5-9CE79BEA6169}" type="presOf" srcId="{37CD5F25-6018-42EB-A707-61E7E9C3A1FF}" destId="{FF75BD74-D5D6-4FE9-BA82-A2D13781D685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FEEA128E-E4AB-4453-B3A4-0AA0626A7BF8}" type="presOf" srcId="{D928C7D4-89D8-4256-9474-5B8A79754024}" destId="{9DD860D4-51A8-4849-BF35-4C6EAFCC4F91}" srcOrd="0" destOrd="0" presId="urn:microsoft.com/office/officeart/2005/8/layout/hierarchy6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07C7AC08-7E1B-4CB3-BFFB-487C7B1EF865}" type="presOf" srcId="{EDCFC0BF-842C-4B79-9F9B-2783ABCBF2DC}" destId="{C7614FCF-C6CE-4DA8-88B6-92B7D8860D8B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80F7107D-EF6D-47CC-9040-320EFEE3CC51}" type="presOf" srcId="{366CF769-44A4-48B6-B313-57389CAA446F}" destId="{7EE9C4BC-70D7-4E36-9D13-0BFFB76FE974}" srcOrd="0" destOrd="0" presId="urn:microsoft.com/office/officeart/2005/8/layout/hierarchy6"/>
    <dgm:cxn modelId="{1B207DA7-3A9C-41D8-AE7B-1DF76DDD6818}" type="presOf" srcId="{BFEEDFF3-C3CC-4A99-A5AE-4F3CE76C73DC}" destId="{7FE22D50-A66C-4932-94CB-11DEC23DBCFF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8017716F-D89F-4057-B2ED-A3CD6DCC09AE}" type="presOf" srcId="{3EF635EC-8ACA-4F10-9586-28AD8B731B57}" destId="{98C446AD-FC11-4BEC-B842-BE1003F9B49B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729D4F8E-6C6E-4558-96CF-90DBDB58A0AE}" type="presOf" srcId="{DAE9B020-3255-41B5-95F5-51DCC09C6A57}" destId="{7063FED8-0DC3-4F64-A5F4-8C8912A2230E}" srcOrd="0" destOrd="0" presId="urn:microsoft.com/office/officeart/2005/8/layout/hierarchy6"/>
    <dgm:cxn modelId="{6FFF0CD3-3171-4D4E-ADDF-8BDEBF6C2E85}" type="presOf" srcId="{6F84F22A-2E26-460B-BB63-32869DBF9F15}" destId="{9F323AD8-6997-47A6-9586-097EDC5735E7}" srcOrd="0" destOrd="0" presId="urn:microsoft.com/office/officeart/2005/8/layout/hierarchy6"/>
    <dgm:cxn modelId="{E5EB4DE1-551A-4F27-92FE-A771DAC82BCE}" type="presOf" srcId="{5FD4A67C-C655-4245-B8DA-7A83B50ABD1B}" destId="{28B50FB4-6BD7-4266-B37D-8E5BA5FA95EA}" srcOrd="0" destOrd="0" presId="urn:microsoft.com/office/officeart/2005/8/layout/hierarchy6"/>
    <dgm:cxn modelId="{8B5F46CB-0C71-4FF6-AF10-1395D451F200}" type="presOf" srcId="{130C8230-65B0-4478-AA6E-747D9667CF9B}" destId="{87957398-279C-4B76-B511-00F386F4521D}" srcOrd="0" destOrd="0" presId="urn:microsoft.com/office/officeart/2005/8/layout/hierarchy6"/>
    <dgm:cxn modelId="{3B2394FB-CE18-4BA9-AD83-0BCC09A60730}" type="presOf" srcId="{CFACE464-3695-4161-B8A4-DB5DBF005ACE}" destId="{5B6335A0-2C41-41B3-93A9-93AAC324C5C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E74E5D6D-C467-4C87-8416-8ED1A4DA7551}" type="presOf" srcId="{DD3226F5-F8E0-46C8-9EAB-E2DDF912E34D}" destId="{67B45111-EF60-47A0-AA97-BE85E0A8E160}" srcOrd="0" destOrd="0" presId="urn:microsoft.com/office/officeart/2005/8/layout/hierarchy6"/>
    <dgm:cxn modelId="{C5C730F6-994B-4D05-9BEE-2B04BA6BA9C1}" type="presOf" srcId="{C8B3A6CC-905A-4520-B237-5C5FEE1BC532}" destId="{A892C042-C954-44BD-B1C4-F47197DF846F}" srcOrd="0" destOrd="0" presId="urn:microsoft.com/office/officeart/2005/8/layout/hierarchy6"/>
    <dgm:cxn modelId="{390B7621-942A-4431-B0CD-203883F218B8}" type="presOf" srcId="{2877CEF3-EAAE-4F14-B6AD-9020BB1D6F4C}" destId="{7058AA63-8CAC-481B-9238-27052D6F47E9}" srcOrd="0" destOrd="0" presId="urn:microsoft.com/office/officeart/2005/8/layout/hierarchy6"/>
    <dgm:cxn modelId="{4311A746-AD09-4344-AE8E-2499655B208E}" type="presParOf" srcId="{7FE22D50-A66C-4932-94CB-11DEC23DBCFF}" destId="{2BC9A7BA-C0AF-4BE3-B154-A981A8F5B101}" srcOrd="0" destOrd="0" presId="urn:microsoft.com/office/officeart/2005/8/layout/hierarchy6"/>
    <dgm:cxn modelId="{2C2A409D-40CF-4C1B-87A6-3F8177C19972}" type="presParOf" srcId="{2BC9A7BA-C0AF-4BE3-B154-A981A8F5B101}" destId="{990F31B0-D398-440C-81C1-93926ED4CA9E}" srcOrd="0" destOrd="0" presId="urn:microsoft.com/office/officeart/2005/8/layout/hierarchy6"/>
    <dgm:cxn modelId="{81F69A27-88FD-44CF-B8CA-5CDDE100566A}" type="presParOf" srcId="{990F31B0-D398-440C-81C1-93926ED4CA9E}" destId="{703B0DCF-3983-4017-96C6-09DFB0BAE464}" srcOrd="0" destOrd="0" presId="urn:microsoft.com/office/officeart/2005/8/layout/hierarchy6"/>
    <dgm:cxn modelId="{59E5504F-31A2-4C16-9109-EB8004BA552D}" type="presParOf" srcId="{703B0DCF-3983-4017-96C6-09DFB0BAE464}" destId="{87957398-279C-4B76-B511-00F386F4521D}" srcOrd="0" destOrd="0" presId="urn:microsoft.com/office/officeart/2005/8/layout/hierarchy6"/>
    <dgm:cxn modelId="{E773CBE1-2E62-42A6-8351-8F74A49E151C}" type="presParOf" srcId="{703B0DCF-3983-4017-96C6-09DFB0BAE464}" destId="{5F841DE9-52F0-4058-8B4B-BBA4C1917FDF}" srcOrd="1" destOrd="0" presId="urn:microsoft.com/office/officeart/2005/8/layout/hierarchy6"/>
    <dgm:cxn modelId="{6BA6A8F3-B3F8-4DC1-9159-22DA2CAE5CBA}" type="presParOf" srcId="{5F841DE9-52F0-4058-8B4B-BBA4C1917FDF}" destId="{67B45111-EF60-47A0-AA97-BE85E0A8E160}" srcOrd="0" destOrd="0" presId="urn:microsoft.com/office/officeart/2005/8/layout/hierarchy6"/>
    <dgm:cxn modelId="{B766C382-DBC7-4D81-8E2A-0B4AE105A9B7}" type="presParOf" srcId="{5F841DE9-52F0-4058-8B4B-BBA4C1917FDF}" destId="{EDBCA5A4-B054-4C79-AD71-9F45CA7F3674}" srcOrd="1" destOrd="0" presId="urn:microsoft.com/office/officeart/2005/8/layout/hierarchy6"/>
    <dgm:cxn modelId="{A9BD6C7E-1C31-47B2-9D64-F1A1758BB396}" type="presParOf" srcId="{EDBCA5A4-B054-4C79-AD71-9F45CA7F3674}" destId="{C8950F2D-2A9C-442C-93D9-8C572889D483}" srcOrd="0" destOrd="0" presId="urn:microsoft.com/office/officeart/2005/8/layout/hierarchy6"/>
    <dgm:cxn modelId="{423706EB-AE69-4D7C-B293-382027172BC1}" type="presParOf" srcId="{EDBCA5A4-B054-4C79-AD71-9F45CA7F3674}" destId="{2639D0A9-2048-437A-B9F1-43EC8B5DF541}" srcOrd="1" destOrd="0" presId="urn:microsoft.com/office/officeart/2005/8/layout/hierarchy6"/>
    <dgm:cxn modelId="{B71E4543-D048-4322-A01F-5AE3348CC773}" type="presParOf" srcId="{2639D0A9-2048-437A-B9F1-43EC8B5DF541}" destId="{7063FED8-0DC3-4F64-A5F4-8C8912A2230E}" srcOrd="0" destOrd="0" presId="urn:microsoft.com/office/officeart/2005/8/layout/hierarchy6"/>
    <dgm:cxn modelId="{5FC97065-1A02-405E-BC30-9378E2578AD2}" type="presParOf" srcId="{2639D0A9-2048-437A-B9F1-43EC8B5DF541}" destId="{A3C3941C-B307-4D2E-8843-31DC6258631A}" srcOrd="1" destOrd="0" presId="urn:microsoft.com/office/officeart/2005/8/layout/hierarchy6"/>
    <dgm:cxn modelId="{E5D6C31F-F469-4EFD-9851-FD9AA95DE0E9}" type="presParOf" srcId="{A3C3941C-B307-4D2E-8843-31DC6258631A}" destId="{7EE9C4BC-70D7-4E36-9D13-0BFFB76FE974}" srcOrd="0" destOrd="0" presId="urn:microsoft.com/office/officeart/2005/8/layout/hierarchy6"/>
    <dgm:cxn modelId="{A23DAD8D-B0DF-41AE-A522-9AB64CFC8C97}" type="presParOf" srcId="{A3C3941C-B307-4D2E-8843-31DC6258631A}" destId="{5AA4B15B-CA20-4047-BAD7-0E79A3190976}" srcOrd="1" destOrd="0" presId="urn:microsoft.com/office/officeart/2005/8/layout/hierarchy6"/>
    <dgm:cxn modelId="{133946CE-5888-44AB-AE3E-AA3EBD6DA5F5}" type="presParOf" srcId="{2639D0A9-2048-437A-B9F1-43EC8B5DF541}" destId="{A892C042-C954-44BD-B1C4-F47197DF846F}" srcOrd="2" destOrd="0" presId="urn:microsoft.com/office/officeart/2005/8/layout/hierarchy6"/>
    <dgm:cxn modelId="{EB6C9525-11D4-4B10-BCC2-F96C5A3FE30C}" type="presParOf" srcId="{2639D0A9-2048-437A-B9F1-43EC8B5DF541}" destId="{93DDB461-F8D3-47E4-8B3B-0500DEC55F4B}" srcOrd="3" destOrd="0" presId="urn:microsoft.com/office/officeart/2005/8/layout/hierarchy6"/>
    <dgm:cxn modelId="{76F4D658-8947-4396-B5BB-9AA6858223BB}" type="presParOf" srcId="{93DDB461-F8D3-47E4-8B3B-0500DEC55F4B}" destId="{C63F8623-AA7E-4D6B-B21C-C12557F26706}" srcOrd="0" destOrd="0" presId="urn:microsoft.com/office/officeart/2005/8/layout/hierarchy6"/>
    <dgm:cxn modelId="{52387570-BDD8-4D36-A943-29E78C94A5A8}" type="presParOf" srcId="{93DDB461-F8D3-47E4-8B3B-0500DEC55F4B}" destId="{8E65CCF3-6020-414D-8206-D22D2E42BD30}" srcOrd="1" destOrd="0" presId="urn:microsoft.com/office/officeart/2005/8/layout/hierarchy6"/>
    <dgm:cxn modelId="{F6644390-3381-4EF7-9B7C-AD6C278A1F98}" type="presParOf" srcId="{2639D0A9-2048-437A-B9F1-43EC8B5DF541}" destId="{5B6335A0-2C41-41B3-93A9-93AAC324C5CD}" srcOrd="4" destOrd="0" presId="urn:microsoft.com/office/officeart/2005/8/layout/hierarchy6"/>
    <dgm:cxn modelId="{7A78458D-052B-4B29-974D-5A761475F1C0}" type="presParOf" srcId="{2639D0A9-2048-437A-B9F1-43EC8B5DF541}" destId="{C581F69A-6015-4DAC-A152-9E0D55733B94}" srcOrd="5" destOrd="0" presId="urn:microsoft.com/office/officeart/2005/8/layout/hierarchy6"/>
    <dgm:cxn modelId="{20879FF1-E5C0-4516-A176-F0D085500CBC}" type="presParOf" srcId="{C581F69A-6015-4DAC-A152-9E0D55733B94}" destId="{C7614FCF-C6CE-4DA8-88B6-92B7D8860D8B}" srcOrd="0" destOrd="0" presId="urn:microsoft.com/office/officeart/2005/8/layout/hierarchy6"/>
    <dgm:cxn modelId="{E5C7381F-D31B-48DE-AB12-1F3A76E583C6}" type="presParOf" srcId="{C581F69A-6015-4DAC-A152-9E0D55733B94}" destId="{20ACACC0-1D18-44EE-8425-768772FD1556}" srcOrd="1" destOrd="0" presId="urn:microsoft.com/office/officeart/2005/8/layout/hierarchy6"/>
    <dgm:cxn modelId="{DF6553A7-FDD5-4A1E-B22E-859C88AE058D}" type="presParOf" srcId="{5F841DE9-52F0-4058-8B4B-BBA4C1917FDF}" destId="{28B50FB4-6BD7-4266-B37D-8E5BA5FA95EA}" srcOrd="2" destOrd="0" presId="urn:microsoft.com/office/officeart/2005/8/layout/hierarchy6"/>
    <dgm:cxn modelId="{B3AE67C8-9319-4F02-A62A-E655AF0F836E}" type="presParOf" srcId="{5F841DE9-52F0-4058-8B4B-BBA4C1917FDF}" destId="{C61897D9-43D9-4667-B303-2EB351BA9B0E}" srcOrd="3" destOrd="0" presId="urn:microsoft.com/office/officeart/2005/8/layout/hierarchy6"/>
    <dgm:cxn modelId="{50AAD18D-5E74-4C07-A08E-0749CA44AD4A}" type="presParOf" srcId="{C61897D9-43D9-4667-B303-2EB351BA9B0E}" destId="{FF75BD74-D5D6-4FE9-BA82-A2D13781D685}" srcOrd="0" destOrd="0" presId="urn:microsoft.com/office/officeart/2005/8/layout/hierarchy6"/>
    <dgm:cxn modelId="{D3DBAF7B-93F7-4C7A-BD9C-08763AD815D6}" type="presParOf" srcId="{C61897D9-43D9-4667-B303-2EB351BA9B0E}" destId="{B9214BEA-17B9-4A41-B806-30D4B291178B}" srcOrd="1" destOrd="0" presId="urn:microsoft.com/office/officeart/2005/8/layout/hierarchy6"/>
    <dgm:cxn modelId="{237D4ACB-BB4C-4817-9C8B-A6249FC9DDAB}" type="presParOf" srcId="{5F841DE9-52F0-4058-8B4B-BBA4C1917FDF}" destId="{9F323AD8-6997-47A6-9586-097EDC5735E7}" srcOrd="4" destOrd="0" presId="urn:microsoft.com/office/officeart/2005/8/layout/hierarchy6"/>
    <dgm:cxn modelId="{96542201-3123-471E-BE4E-10CE365BAC74}" type="presParOf" srcId="{5F841DE9-52F0-4058-8B4B-BBA4C1917FDF}" destId="{355C1F98-D6CE-49B4-8CA7-88FCD72BF2AE}" srcOrd="5" destOrd="0" presId="urn:microsoft.com/office/officeart/2005/8/layout/hierarchy6"/>
    <dgm:cxn modelId="{7806B7F7-0D6B-4C89-8FCA-1C096EF8C7E2}" type="presParOf" srcId="{355C1F98-D6CE-49B4-8CA7-88FCD72BF2AE}" destId="{9DD860D4-51A8-4849-BF35-4C6EAFCC4F91}" srcOrd="0" destOrd="0" presId="urn:microsoft.com/office/officeart/2005/8/layout/hierarchy6"/>
    <dgm:cxn modelId="{DDDAEA57-9538-4218-9CCB-004B162297E8}" type="presParOf" srcId="{355C1F98-D6CE-49B4-8CA7-88FCD72BF2AE}" destId="{9450DEE4-68F8-4A32-93AA-FB78FD5F12EF}" srcOrd="1" destOrd="0" presId="urn:microsoft.com/office/officeart/2005/8/layout/hierarchy6"/>
    <dgm:cxn modelId="{47A4E7B5-ABB5-4061-96A3-BBE950B096F8}" type="presParOf" srcId="{5F841DE9-52F0-4058-8B4B-BBA4C1917FDF}" destId="{98C446AD-FC11-4BEC-B842-BE1003F9B49B}" srcOrd="6" destOrd="0" presId="urn:microsoft.com/office/officeart/2005/8/layout/hierarchy6"/>
    <dgm:cxn modelId="{9BD10FF5-6F29-4D25-B8E5-7E5187475232}" type="presParOf" srcId="{5F841DE9-52F0-4058-8B4B-BBA4C1917FDF}" destId="{D06A5B7C-DFB7-43B6-BF94-6AC3A6E1F623}" srcOrd="7" destOrd="0" presId="urn:microsoft.com/office/officeart/2005/8/layout/hierarchy6"/>
    <dgm:cxn modelId="{7A1E77FE-5423-4435-B7EE-94F2F4EF7F01}" type="presParOf" srcId="{D06A5B7C-DFB7-43B6-BF94-6AC3A6E1F623}" destId="{7058AA63-8CAC-481B-9238-27052D6F47E9}" srcOrd="0" destOrd="0" presId="urn:microsoft.com/office/officeart/2005/8/layout/hierarchy6"/>
    <dgm:cxn modelId="{651BDF0E-F827-415A-BAE9-313EAF76D819}" type="presParOf" srcId="{D06A5B7C-DFB7-43B6-BF94-6AC3A6E1F623}" destId="{F07B40AB-EE41-402E-8326-3011FDEC8E43}" srcOrd="1" destOrd="0" presId="urn:microsoft.com/office/officeart/2005/8/layout/hierarchy6"/>
    <dgm:cxn modelId="{0B034E55-57BF-4072-93F6-3B270C48E33B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BE36D10-32EB-4B2E-B414-982827DCB28A}" type="presOf" srcId="{3FBEB87D-F1E4-405C-97F6-AFFD9E232D8C}" destId="{AEC796D1-9DE2-40D0-8974-DBB38B3C89EC}" srcOrd="0" destOrd="0" presId="urn:microsoft.com/office/officeart/2005/8/layout/venn1"/>
    <dgm:cxn modelId="{BC21A302-E326-43BB-BBEA-D638B7465442}" type="presOf" srcId="{5D09C9B2-33E5-4223-A0DF-459B2A79EEA7}" destId="{79964039-CC68-4A34-A813-BE4083D1C709}" srcOrd="1" destOrd="0" presId="urn:microsoft.com/office/officeart/2005/8/layout/venn1"/>
    <dgm:cxn modelId="{3BDF6399-4AC9-4132-9BB4-C3CA282677DB}" type="presOf" srcId="{AD0856B8-9EE6-4415-9E24-7C196B249345}" destId="{EFC45E3A-63E7-4275-8B57-A0264C281C6F}" srcOrd="1" destOrd="0" presId="urn:microsoft.com/office/officeart/2005/8/layout/venn1"/>
    <dgm:cxn modelId="{87897476-5F45-45C6-BDEA-56A7A61F9DA2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209DF26A-80DD-4786-B949-FF0E754986A3}" type="presOf" srcId="{AD0856B8-9EE6-4415-9E24-7C196B249345}" destId="{CE016141-F725-48FA-9A77-33635BBF4830}" srcOrd="0" destOrd="0" presId="urn:microsoft.com/office/officeart/2005/8/layout/venn1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36FA29C5-C662-4035-B791-D429E0C67F03}" type="presOf" srcId="{3FBEB87D-F1E4-405C-97F6-AFFD9E232D8C}" destId="{9229B1D2-4D15-4E51-A5EF-7506456440E7}" srcOrd="1" destOrd="0" presId="urn:microsoft.com/office/officeart/2005/8/layout/venn1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61FCAF2F-742E-4188-8AB0-EA38A34E098B}" type="presOf" srcId="{5D09C9B2-33E5-4223-A0DF-459B2A79EEA7}" destId="{F23F2628-E26A-4F1A-8C1F-272E6BBE4FC8}" srcOrd="0" destOrd="0" presId="urn:microsoft.com/office/officeart/2005/8/layout/venn1"/>
    <dgm:cxn modelId="{8293DEFB-7F2A-4FA9-909C-C8B418B72A59}" type="presParOf" srcId="{6EC07AE9-D8B4-4E5D-A23A-AF6199F7503E}" destId="{AEC796D1-9DE2-40D0-8974-DBB38B3C89EC}" srcOrd="0" destOrd="0" presId="urn:microsoft.com/office/officeart/2005/8/layout/venn1"/>
    <dgm:cxn modelId="{C15C03EB-26B6-4E8F-A2D2-7310A4C50071}" type="presParOf" srcId="{6EC07AE9-D8B4-4E5D-A23A-AF6199F7503E}" destId="{9229B1D2-4D15-4E51-A5EF-7506456440E7}" srcOrd="1" destOrd="0" presId="urn:microsoft.com/office/officeart/2005/8/layout/venn1"/>
    <dgm:cxn modelId="{11C37D75-4268-49C0-99BF-56C04F0C3019}" type="presParOf" srcId="{6EC07AE9-D8B4-4E5D-A23A-AF6199F7503E}" destId="{CE016141-F725-48FA-9A77-33635BBF4830}" srcOrd="2" destOrd="0" presId="urn:microsoft.com/office/officeart/2005/8/layout/venn1"/>
    <dgm:cxn modelId="{6CBAC5B4-940A-4864-B06D-0EF0CA520375}" type="presParOf" srcId="{6EC07AE9-D8B4-4E5D-A23A-AF6199F7503E}" destId="{EFC45E3A-63E7-4275-8B57-A0264C281C6F}" srcOrd="3" destOrd="0" presId="urn:microsoft.com/office/officeart/2005/8/layout/venn1"/>
    <dgm:cxn modelId="{F8732FF5-9E25-4EEA-8B89-1A31127B5501}" type="presParOf" srcId="{6EC07AE9-D8B4-4E5D-A23A-AF6199F7503E}" destId="{F23F2628-E26A-4F1A-8C1F-272E6BBE4FC8}" srcOrd="4" destOrd="0" presId="urn:microsoft.com/office/officeart/2005/8/layout/venn1"/>
    <dgm:cxn modelId="{ED27C868-894E-4082-AAAD-3E37E3B88F70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D76FD-139A-4D22-A53C-58C6A24252F9}" type="datetimeFigureOut">
              <a:rPr lang="en-AU" smtClean="0"/>
              <a:t>27/05/2014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7513C-DDB1-4754-B458-31DE675B69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23342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C7B08-626F-48E6-A84A-FD4C74273BF9}" type="datetimeFigureOut">
              <a:rPr lang="en-AU" smtClean="0"/>
              <a:t>27/05/2014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A1E7E-EE7E-4C4B-A6E4-D2B55A0BC1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35374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A1E7E-EE7E-4C4B-A6E4-D2B55A0BC1E7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7804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 via the underground rail without the need for human supervision.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A1E7E-EE7E-4C4B-A6E4-D2B55A0BC1E7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749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A1E7E-EE7E-4C4B-A6E4-D2B55A0BC1E7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3031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6D2A47B6-E153-4AB3-856B-D5F8EEF62F72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A2F1-5F5A-4805-9A58-6B9F4A02803A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D63E74E-981E-4D82-8CB4-51BB517C8F01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9547325-6850-4052-8060-E35FDBA0CE9D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12EE63E-6D0A-4069-A923-53FADBBFAADE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83F5B-91A3-48A8-88C9-5C724EFEB63F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EBF4-B164-49E3-94EF-E77543608FCB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5E9B-7C32-4D53-9E6C-5A2D7431164F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9DD11A8-9AAC-4CD4-A2CF-0CF4A3FF9718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A4DAA-E4FA-4A2C-8060-0F2D59FD6DE3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F1E7128-4320-44D3-B9FE-C4D6D7F077B7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8F27-94B7-486E-9FD3-C592DCE195F7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CD554-3662-4B3E-B8AE-A17F9C2FDCC3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989F-9260-4184-95C5-C6CC2943ED05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C0A1-FB37-4742-8C08-00040E37B8DB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3AD2-3023-4006-895E-1ACBB2317228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086-66D3-45E0-8653-2A8F317A7AA1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43F95-E5CA-4C03-B54D-8FCB6F017E6F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0265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8924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Energy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Solar</a:t>
            </a:r>
          </a:p>
          <a:p>
            <a:r>
              <a:rPr lang="en-AU" dirty="0"/>
              <a:t>Wind – fastest growing source of electricity</a:t>
            </a:r>
          </a:p>
          <a:p>
            <a:r>
              <a:rPr lang="en-AU" dirty="0"/>
              <a:t>Waves – sausage-shaped tubes 5km off coast</a:t>
            </a:r>
          </a:p>
          <a:p>
            <a:r>
              <a:rPr lang="en-AU" dirty="0"/>
              <a:t>Hydrogen – one of the most challenging &amp; potentially promising sources</a:t>
            </a:r>
          </a:p>
          <a:p>
            <a:r>
              <a:rPr lang="en-AU" dirty="0"/>
              <a:t>Biomass – organic material i.e. Sawmill waste, agricultural </a:t>
            </a:r>
            <a:r>
              <a:rPr lang="en-AU" dirty="0" err="1"/>
              <a:t>byproducts</a:t>
            </a:r>
            <a:r>
              <a:rPr lang="en-AU" dirty="0"/>
              <a:t>, organic components from municipal waste – burned to produce electricity</a:t>
            </a:r>
          </a:p>
          <a:p>
            <a:r>
              <a:rPr lang="en-AU" dirty="0"/>
              <a:t>Geothermal – energy from heat inside the earth, i.e. steam, hot springs and volcanic </a:t>
            </a:r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1016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425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412604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1683324" y="3543300"/>
            <a:ext cx="7583981" cy="2317172"/>
            <a:chOff x="1683324" y="3543300"/>
            <a:chExt cx="7583981" cy="2317172"/>
          </a:xfrm>
        </p:grpSpPr>
        <p:sp>
          <p:nvSpPr>
            <p:cNvPr id="4" name="Rounded Rectangle 3"/>
            <p:cNvSpPr/>
            <p:nvPr/>
          </p:nvSpPr>
          <p:spPr>
            <a:xfrm>
              <a:off x="1683324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Create</a:t>
              </a:r>
              <a:endParaRPr lang="en-AU" sz="2200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230185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Market</a:t>
              </a:r>
              <a:endParaRPr lang="en-AU" sz="22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77704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Storage</a:t>
              </a:r>
              <a:endParaRPr lang="en-AU" sz="22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23906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Review</a:t>
              </a:r>
              <a:endParaRPr lang="en-AU" sz="22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87076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Ship</a:t>
              </a:r>
              <a:endParaRPr lang="en-AU" sz="2200" dirty="0"/>
            </a:p>
          </p:txBody>
        </p:sp>
        <p:cxnSp>
          <p:nvCxnSpPr>
            <p:cNvPr id="12" name="Straight Arrow Connector 11"/>
            <p:cNvCxnSpPr>
              <a:stCxn id="4" idx="3"/>
              <a:endCxn id="6" idx="1"/>
            </p:cNvCxnSpPr>
            <p:nvPr/>
          </p:nvCxnSpPr>
          <p:spPr>
            <a:xfrm>
              <a:off x="3079863" y="3950624"/>
              <a:ext cx="169718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4" name="Straight Arrow Connector 13"/>
            <p:cNvCxnSpPr>
              <a:stCxn id="6" idx="3"/>
              <a:endCxn id="8" idx="1"/>
            </p:cNvCxnSpPr>
            <p:nvPr/>
          </p:nvCxnSpPr>
          <p:spPr>
            <a:xfrm>
              <a:off x="6173585" y="3950624"/>
              <a:ext cx="1697181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6" name="Elbow Connector 15"/>
            <p:cNvCxnSpPr>
              <a:stCxn id="8" idx="2"/>
              <a:endCxn id="7" idx="3"/>
            </p:cNvCxnSpPr>
            <p:nvPr/>
          </p:nvCxnSpPr>
          <p:spPr>
            <a:xfrm rot="5400000">
              <a:off x="7597140" y="4481253"/>
              <a:ext cx="1095202" cy="848591"/>
            </a:xfrm>
            <a:prstGeom prst="bentConnector2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8" name="Straight Arrow Connector 17"/>
            <p:cNvCxnSpPr>
              <a:stCxn id="7" idx="1"/>
              <a:endCxn id="5" idx="3"/>
            </p:cNvCxnSpPr>
            <p:nvPr/>
          </p:nvCxnSpPr>
          <p:spPr>
            <a:xfrm flipH="1">
              <a:off x="4626724" y="5453149"/>
              <a:ext cx="169718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85657" y="6226629"/>
            <a:ext cx="2307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261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ircular Arrow 2"/>
          <p:cNvSpPr/>
          <p:nvPr/>
        </p:nvSpPr>
        <p:spPr>
          <a:xfrm>
            <a:off x="2693323" y="1645921"/>
            <a:ext cx="2942706" cy="294270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" name="Circular Arrow 3"/>
          <p:cNvSpPr/>
          <p:nvPr/>
        </p:nvSpPr>
        <p:spPr>
          <a:xfrm rot="10800000">
            <a:off x="2693323" y="1798321"/>
            <a:ext cx="2942706" cy="294270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3062</TotalTime>
  <Words>211</Words>
  <Application>Microsoft Office PowerPoint</Application>
  <PresentationFormat>Widescreen</PresentationFormat>
  <Paragraphs>79</Paragraphs>
  <Slides>14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Renewable Energy Sources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62</cp:revision>
  <dcterms:created xsi:type="dcterms:W3CDTF">2013-05-17T01:38:36Z</dcterms:created>
  <dcterms:modified xsi:type="dcterms:W3CDTF">2014-05-27T02:01:30Z</dcterms:modified>
</cp:coreProperties>
</file>