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8" r:id="rId6"/>
    <p:sldId id="261" r:id="rId7"/>
    <p:sldId id="266" r:id="rId8"/>
    <p:sldId id="265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0" autoAdjust="0"/>
    <p:restoredTop sz="86447" autoAdjust="0"/>
  </p:normalViewPr>
  <p:slideViewPr>
    <p:cSldViewPr>
      <p:cViewPr>
        <p:scale>
          <a:sx n="70" d="100"/>
          <a:sy n="70" d="100"/>
        </p:scale>
        <p:origin x="-2010" y="-53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369615468610432"/>
          <c:y val="2.9438822447102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D10C3-94D5-453E-AD32-C9BECCABAD32}" type="datetimeFigureOut">
              <a:rPr lang="en-AU" smtClean="0"/>
              <a:t>5/11/2010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20888-C2A0-40E0-BE63-80A7EB9152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0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20888-C2A0-40E0-BE63-80A7EB9152D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Transport</a:t>
            </a:r>
            <a:endParaRPr lang="en-AU" sz="72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  <p:sp>
        <p:nvSpPr>
          <p:cNvPr id="7" name="Right Arrow 6"/>
          <p:cNvSpPr/>
          <p:nvPr/>
        </p:nvSpPr>
        <p:spPr>
          <a:xfrm>
            <a:off x="2699792" y="4365104"/>
            <a:ext cx="5220000" cy="2448000"/>
          </a:xfrm>
          <a:prstGeom prst="rightArrow">
            <a:avLst>
              <a:gd name="adj1" fmla="val 50000"/>
              <a:gd name="adj2" fmla="val 795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1619672" y="4365104"/>
            <a:ext cx="2232248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36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95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3515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pPr>
              <a:lnSpc>
                <a:spcPct val="160000"/>
              </a:lnSpc>
            </a:pPr>
            <a:r>
              <a:rPr lang="en-AU" b="1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Nature‘s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99769" l="99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5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  <p:pic>
        <p:nvPicPr>
          <p:cNvPr id="1031" name="Picture 7" descr="C:\Users\NatalieF\AppData\Local\Microsoft\Windows\Temporary Internet Files\Content.IE5\27SDYC9T\MC900440110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6"/>
          <a:stretch/>
        </p:blipFill>
        <p:spPr bwMode="auto">
          <a:xfrm>
            <a:off x="5796136" y="3356992"/>
            <a:ext cx="2463492" cy="285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AU" dirty="0"/>
              <a:t>Electric cars</a:t>
            </a:r>
          </a:p>
          <a:p>
            <a:r>
              <a:rPr lang="en-AU" dirty="0"/>
              <a:t>Solar scooters</a:t>
            </a:r>
          </a:p>
          <a:p>
            <a:r>
              <a:rPr lang="en-AU" dirty="0"/>
              <a:t>Methane copters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AU" dirty="0"/>
              <a:t>Wind racers</a:t>
            </a:r>
          </a:p>
          <a:p>
            <a:r>
              <a:rPr lang="en-AU" dirty="0"/>
              <a:t>Terra travellers</a:t>
            </a:r>
          </a:p>
          <a:p>
            <a:r>
              <a:rPr lang="en-AU" dirty="0"/>
              <a:t>Body skimmers</a:t>
            </a:r>
          </a:p>
          <a:p>
            <a:r>
              <a:rPr lang="en-AU" dirty="0"/>
              <a:t>Hydro packs</a:t>
            </a:r>
          </a:p>
        </p:txBody>
      </p:sp>
    </p:spTree>
    <p:extLst>
      <p:ext uri="{BB962C8B-B14F-4D97-AF65-F5344CB8AC3E}">
        <p14:creationId xmlns:p14="http://schemas.microsoft.com/office/powerpoint/2010/main" val="86541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/>
              <a:t>Electric shuttles</a:t>
            </a:r>
          </a:p>
          <a:p>
            <a:pPr>
              <a:lnSpc>
                <a:spcPct val="150000"/>
              </a:lnSpc>
            </a:pPr>
            <a:r>
              <a:rPr lang="en-AU" dirty="0"/>
              <a:t>Hydro-electric cars</a:t>
            </a:r>
          </a:p>
          <a:p>
            <a:pPr>
              <a:lnSpc>
                <a:spcPct val="150000"/>
              </a:lnSpc>
            </a:pPr>
            <a:r>
              <a:rPr lang="en-AU" dirty="0"/>
              <a:t>New age jets</a:t>
            </a:r>
          </a:p>
          <a:p>
            <a:pPr>
              <a:lnSpc>
                <a:spcPct val="150000"/>
              </a:lnSpc>
            </a:pPr>
            <a:r>
              <a:rPr lang="en-AU" dirty="0"/>
              <a:t>Fuel cell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pic>
        <p:nvPicPr>
          <p:cNvPr id="1026" name="Picture 2" descr="C:\Users\NatalieF\AppData\Local\Microsoft\Windows\Temporary Internet Files\Content.IE5\O1XZLWVL\MC9001315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2324" flipH="1">
            <a:off x="4499992" y="2780928"/>
            <a:ext cx="3681549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420888"/>
            <a:ext cx="5616624" cy="1617629"/>
          </a:xfrm>
        </p:spPr>
        <p:txBody>
          <a:bodyPr/>
          <a:lstStyle/>
          <a:p>
            <a:pPr lvl="0" rtl="0"/>
            <a:r>
              <a:rPr lang="en-AU" dirty="0" smtClean="0"/>
              <a:t>Ionic transport depots</a:t>
            </a:r>
            <a:endParaRPr lang="en-AU" dirty="0"/>
          </a:p>
          <a:p>
            <a:pPr lvl="0" rtl="0"/>
            <a:r>
              <a:rPr lang="en-AU" dirty="0" smtClean="0"/>
              <a:t>Thermal management systems</a:t>
            </a:r>
            <a:endParaRPr lang="en-AU" dirty="0"/>
          </a:p>
          <a:p>
            <a:pPr lvl="0" rtl="0"/>
            <a:r>
              <a:rPr lang="en-AU" dirty="0" smtClean="0"/>
              <a:t>Logistics engineering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819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02495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58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172648"/>
            <a:ext cx="6308181" cy="2423346"/>
          </a:xfrm>
        </p:spPr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101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9" y="2708920"/>
            <a:ext cx="3669792" cy="2889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4645152" y="2978616"/>
            <a:ext cx="3346704" cy="2880000"/>
          </a:xfrm>
        </p:spPr>
        <p:txBody>
          <a:bodyPr>
            <a:normAutofit/>
          </a:bodyPr>
          <a:lstStyle/>
          <a:p>
            <a:r>
              <a:rPr lang="en-AU" dirty="0"/>
              <a:t>Hybridisation</a:t>
            </a:r>
          </a:p>
          <a:p>
            <a:r>
              <a:rPr lang="en-AU" dirty="0"/>
              <a:t>Solid oxide technology</a:t>
            </a:r>
          </a:p>
          <a:p>
            <a:r>
              <a:rPr lang="en-AU" dirty="0"/>
              <a:t>Power plant alternatives</a:t>
            </a:r>
          </a:p>
        </p:txBody>
      </p:sp>
    </p:spTree>
    <p:extLst>
      <p:ext uri="{BB962C8B-B14F-4D97-AF65-F5344CB8AC3E}">
        <p14:creationId xmlns:p14="http://schemas.microsoft.com/office/powerpoint/2010/main" val="26493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1194</TotalTime>
  <Words>78</Words>
  <Application>Microsoft Office PowerPoint</Application>
  <PresentationFormat>On-screen Show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Natalie Ford</dc:creator>
  <cp:lastModifiedBy>Natalie Ford</cp:lastModifiedBy>
  <cp:revision>70</cp:revision>
  <dcterms:created xsi:type="dcterms:W3CDTF">2010-09-15T02:43:03Z</dcterms:created>
  <dcterms:modified xsi:type="dcterms:W3CDTF">2010-11-05T03:03:29Z</dcterms:modified>
</cp:coreProperties>
</file>