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140" y="150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840155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9541193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14850" cy="8452203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6315030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434385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2746420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2935899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429867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617027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3158625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4164685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946988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2DE3AF6-BB11-4973-9961-6CFF8F896722}" type="datetimeFigureOut">
              <a:rPr lang="en-AU" smtClean="0"/>
              <a:t>5/04/2017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9F6993-01BB-4D02-852A-6372B9C53725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949666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50658" y="688526"/>
            <a:ext cx="3223506" cy="36471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&lt;ul&gt;</a:t>
            </a:r>
            <a:br>
              <a:rPr lang="it-IT" sz="1100" dirty="0" smtClean="0"/>
            </a:br>
            <a:endParaRPr lang="it-IT" sz="1100" dirty="0" smtClean="0"/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&lt;li&gt;1963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&lt;ol&gt;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	&lt;li&gt;She Loves You&lt;/li&gt;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	&lt;li&gt;I Want To Hold Your Hand&lt;/li&gt;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	&lt;li&gt;From Me To You&lt;/li&gt;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	&lt;li&gt;Please Please Me&lt;/li&gt;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&lt;/ol&gt;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&lt;/li&gt;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endParaRPr lang="it-IT" sz="1100" dirty="0" smtClean="0"/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&lt;li&gt;1964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&lt;ol&gt;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	&lt;li&gt;Can't Buy Me Love&lt;/li&gt;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	&lt;li&gt;I Feel Fine&lt;/li&gt;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	&lt;li&gt;A Hard Day's Night&lt;/li&gt;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	&lt;li&gt;Ain't She Sweet&lt;/li&gt;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	&lt;/ol&gt;			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	&lt;/li&gt;			</a:t>
            </a:r>
          </a:p>
          <a:p>
            <a:pPr>
              <a:tabLst>
                <a:tab pos="265113" algn="l"/>
                <a:tab pos="633413" algn="l"/>
                <a:tab pos="900113" algn="l"/>
              </a:tabLst>
            </a:pPr>
            <a:r>
              <a:rPr lang="it-IT" sz="1100" dirty="0" smtClean="0"/>
              <a:t>&lt;/ul&gt;</a:t>
            </a:r>
            <a:endParaRPr lang="en-AU" sz="1100" dirty="0"/>
          </a:p>
        </p:txBody>
      </p:sp>
      <p:sp>
        <p:nvSpPr>
          <p:cNvPr id="5" name="TextBox 4"/>
          <p:cNvSpPr txBox="1"/>
          <p:nvPr/>
        </p:nvSpPr>
        <p:spPr>
          <a:xfrm>
            <a:off x="3896940" y="992560"/>
            <a:ext cx="144142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 smtClean="0"/>
              <a:t>The 1963 &lt;li&gt; opens</a:t>
            </a:r>
            <a:endParaRPr lang="en-AU" sz="1200" dirty="0"/>
          </a:p>
        </p:txBody>
      </p:sp>
      <p:sp>
        <p:nvSpPr>
          <p:cNvPr id="6" name="TextBox 5"/>
          <p:cNvSpPr txBox="1"/>
          <p:nvPr/>
        </p:nvSpPr>
        <p:spPr>
          <a:xfrm>
            <a:off x="3895336" y="2227729"/>
            <a:ext cx="144302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 smtClean="0"/>
              <a:t>The 1963 &lt;li&gt; closes</a:t>
            </a:r>
            <a:endParaRPr lang="en-AU" sz="1200" dirty="0"/>
          </a:p>
        </p:txBody>
      </p:sp>
      <p:cxnSp>
        <p:nvCxnSpPr>
          <p:cNvPr id="8" name="Straight Arrow Connector 7"/>
          <p:cNvCxnSpPr/>
          <p:nvPr/>
        </p:nvCxnSpPr>
        <p:spPr>
          <a:xfrm flipH="1">
            <a:off x="1268760" y="1136576"/>
            <a:ext cx="2628180" cy="0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3952206" y="1728642"/>
            <a:ext cx="271715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 smtClean="0"/>
              <a:t>The entire &lt;</a:t>
            </a:r>
            <a:r>
              <a:rPr lang="en-AU" sz="1200" dirty="0" err="1" smtClean="0"/>
              <a:t>ol</a:t>
            </a:r>
            <a:r>
              <a:rPr lang="en-AU" sz="1200" dirty="0" smtClean="0"/>
              <a:t>&gt; is a child of the 1963 &lt;li&gt;</a:t>
            </a:r>
            <a:endParaRPr lang="en-AU" sz="1200" dirty="0"/>
          </a:p>
        </p:txBody>
      </p:sp>
      <p:sp>
        <p:nvSpPr>
          <p:cNvPr id="11" name="Right Bracket 10"/>
          <p:cNvSpPr/>
          <p:nvPr/>
        </p:nvSpPr>
        <p:spPr>
          <a:xfrm>
            <a:off x="3790188" y="1208584"/>
            <a:ext cx="162018" cy="1008000"/>
          </a:xfrm>
          <a:prstGeom prst="rightBracket">
            <a:avLst>
              <a:gd name="adj" fmla="val 107100"/>
            </a:avLst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2" name="TextBox 11"/>
          <p:cNvSpPr txBox="1"/>
          <p:nvPr/>
        </p:nvSpPr>
        <p:spPr>
          <a:xfrm>
            <a:off x="3411673" y="704528"/>
            <a:ext cx="1638590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 smtClean="0"/>
              <a:t>The outside &lt;</a:t>
            </a:r>
            <a:r>
              <a:rPr lang="en-AU" sz="1200" dirty="0" err="1" smtClean="0"/>
              <a:t>ul</a:t>
            </a:r>
            <a:r>
              <a:rPr lang="en-AU" sz="1200" dirty="0" smtClean="0"/>
              <a:t>&gt; opens</a:t>
            </a:r>
            <a:endParaRPr lang="en-AU" sz="1200" dirty="0"/>
          </a:p>
        </p:txBody>
      </p:sp>
      <p:cxnSp>
        <p:nvCxnSpPr>
          <p:cNvPr id="13" name="Straight Arrow Connector 12"/>
          <p:cNvCxnSpPr/>
          <p:nvPr/>
        </p:nvCxnSpPr>
        <p:spPr>
          <a:xfrm flipH="1">
            <a:off x="764704" y="824606"/>
            <a:ext cx="2646970" cy="0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3411673" y="4022412"/>
            <a:ext cx="1640193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sz="1200" dirty="0" smtClean="0"/>
              <a:t>The outside &lt;</a:t>
            </a:r>
            <a:r>
              <a:rPr lang="en-AU" sz="1200" dirty="0" err="1" smtClean="0"/>
              <a:t>ul</a:t>
            </a:r>
            <a:r>
              <a:rPr lang="en-AU" sz="1200" dirty="0" smtClean="0"/>
              <a:t>&gt; closes</a:t>
            </a:r>
            <a:endParaRPr lang="en-AU" sz="1200" dirty="0"/>
          </a:p>
        </p:txBody>
      </p:sp>
      <p:cxnSp>
        <p:nvCxnSpPr>
          <p:cNvPr id="19" name="Straight Arrow Connector 18"/>
          <p:cNvCxnSpPr/>
          <p:nvPr/>
        </p:nvCxnSpPr>
        <p:spPr>
          <a:xfrm flipH="1">
            <a:off x="1268760" y="2322000"/>
            <a:ext cx="2628180" cy="0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Arrow Connector 19"/>
          <p:cNvCxnSpPr/>
          <p:nvPr/>
        </p:nvCxnSpPr>
        <p:spPr>
          <a:xfrm flipH="1">
            <a:off x="764704" y="4160912"/>
            <a:ext cx="2646970" cy="0"/>
          </a:xfrm>
          <a:prstGeom prst="straightConnector1">
            <a:avLst/>
          </a:prstGeom>
          <a:ln w="127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20208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41</Words>
  <Application>Microsoft Office PowerPoint</Application>
  <PresentationFormat>A4 Paper (210x297 mm)</PresentationFormat>
  <Paragraphs>24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Cath Gillespie-White</dc:creator>
  <cp:lastModifiedBy>Cath Gillespie-White</cp:lastModifiedBy>
  <cp:revision>17</cp:revision>
  <dcterms:created xsi:type="dcterms:W3CDTF">2017-04-05T04:10:02Z</dcterms:created>
  <dcterms:modified xsi:type="dcterms:W3CDTF">2017-04-05T04:25:39Z</dcterms:modified>
</cp:coreProperties>
</file>

<file path=docProps/thumbnail.jpeg>
</file>