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160</TotalTime>
  <Words>47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Vapor Trail</vt:lpstr>
      <vt:lpstr>Transport</vt:lpstr>
      <vt:lpstr>Personal</vt:lpstr>
      <vt:lpstr>People transport</vt:lpstr>
      <vt:lpstr>freight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12</cp:revision>
  <dcterms:created xsi:type="dcterms:W3CDTF">2013-05-17T01:38:36Z</dcterms:created>
  <dcterms:modified xsi:type="dcterms:W3CDTF">2013-05-17T04:42:50Z</dcterms:modified>
</cp:coreProperties>
</file>