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With Communication</a:t>
            </a:r>
            <a:endParaRPr lang="en-A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  <p:pic>
        <p:nvPicPr>
          <p:cNvPr id="6" name="cla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44" name="Picture 20" descr="C:\Users\NatalieF\AppData\Local\Microsoft\Windows\Temporary Internet Files\Content.IE5\O1XZLWVL\MM900303478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815" y="3429000"/>
            <a:ext cx="193170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9</Words>
  <Application>Microsoft Office PowerPoint</Application>
  <PresentationFormat>On-screen Show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24</cp:revision>
  <dcterms:created xsi:type="dcterms:W3CDTF">2008-04-29T03:08:15Z</dcterms:created>
  <dcterms:modified xsi:type="dcterms:W3CDTF">2010-11-10T05:31:05Z</dcterms:modified>
</cp:coreProperties>
</file>