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2" autoAdjust="0"/>
    <p:restoredTop sz="93980" autoAdjust="0"/>
  </p:normalViewPr>
  <p:slideViewPr>
    <p:cSldViewPr>
      <p:cViewPr varScale="1">
        <p:scale>
          <a:sx n="70" d="100"/>
          <a:sy n="70" d="100"/>
        </p:scale>
        <p:origin x="-408" y="-9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18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</a:t>
            </a:r>
            <a:r>
              <a:rPr lang="en-AU" dirty="0" smtClean="0"/>
              <a:t>shuttles</a:t>
            </a:r>
          </a:p>
          <a:p>
            <a:r>
              <a:rPr lang="en-AU" dirty="0" smtClean="0"/>
              <a:t>Hydro-electric cars</a:t>
            </a:r>
            <a:endParaRPr lang="en-AU" dirty="0" smtClean="0"/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197711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484</TotalTime>
  <Words>77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25</cp:revision>
  <dcterms:created xsi:type="dcterms:W3CDTF">2010-09-15T02:43:03Z</dcterms:created>
  <dcterms:modified xsi:type="dcterms:W3CDTF">2010-11-04T04:49:38Z</dcterms:modified>
</cp:coreProperties>
</file>